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87" r:id="rId3"/>
    <p:sldId id="277" r:id="rId4"/>
    <p:sldId id="284" r:id="rId5"/>
    <p:sldId id="268" r:id="rId6"/>
    <p:sldId id="285" r:id="rId7"/>
    <p:sldId id="267" r:id="rId8"/>
    <p:sldId id="270" r:id="rId9"/>
    <p:sldId id="288" r:id="rId10"/>
    <p:sldId id="281" r:id="rId11"/>
    <p:sldId id="286" r:id="rId12"/>
    <p:sldId id="282" r:id="rId13"/>
    <p:sldId id="283" r:id="rId1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74" y="-3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7B0843-78D5-423B-9718-62B4F6B3E56C}" type="datetimeFigureOut">
              <a:rPr lang="es-ES" smtClean="0"/>
              <a:t>10/09/2017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520FC4-9895-4FBB-813B-4BFE420AA28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9948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20FC4-9895-4FBB-813B-4BFE420AA282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2077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20FC4-9895-4FBB-813B-4BFE420AA282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2077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20FC4-9895-4FBB-813B-4BFE420AA282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2077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20FC4-9895-4FBB-813B-4BFE420AA282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2077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8A22-F6E6-4F3D-B98B-D34E86CF8C0B}" type="datetimeFigureOut">
              <a:rPr lang="es-ES" smtClean="0"/>
              <a:t>10/09/2017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CB5F3-214E-4EDB-AAB3-A69A55E035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2859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8A22-F6E6-4F3D-B98B-D34E86CF8C0B}" type="datetimeFigureOut">
              <a:rPr lang="es-ES" smtClean="0"/>
              <a:t>10/09/2017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CB5F3-214E-4EDB-AAB3-A69A55E035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2402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8A22-F6E6-4F3D-B98B-D34E86CF8C0B}" type="datetimeFigureOut">
              <a:rPr lang="es-ES" smtClean="0"/>
              <a:t>10/09/2017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CB5F3-214E-4EDB-AAB3-A69A55E035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9316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8A22-F6E6-4F3D-B98B-D34E86CF8C0B}" type="datetimeFigureOut">
              <a:rPr lang="es-ES" smtClean="0"/>
              <a:t>10/09/2017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CB5F3-214E-4EDB-AAB3-A69A55E035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6391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8A22-F6E6-4F3D-B98B-D34E86CF8C0B}" type="datetimeFigureOut">
              <a:rPr lang="es-ES" smtClean="0"/>
              <a:t>10/09/2017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CB5F3-214E-4EDB-AAB3-A69A55E035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2903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8A22-F6E6-4F3D-B98B-D34E86CF8C0B}" type="datetimeFigureOut">
              <a:rPr lang="es-ES" smtClean="0"/>
              <a:t>10/09/2017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CB5F3-214E-4EDB-AAB3-A69A55E035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1039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8A22-F6E6-4F3D-B98B-D34E86CF8C0B}" type="datetimeFigureOut">
              <a:rPr lang="es-ES" smtClean="0"/>
              <a:t>10/09/2017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CB5F3-214E-4EDB-AAB3-A69A55E035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2140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8A22-F6E6-4F3D-B98B-D34E86CF8C0B}" type="datetimeFigureOut">
              <a:rPr lang="es-ES" smtClean="0"/>
              <a:t>10/09/2017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CB5F3-214E-4EDB-AAB3-A69A55E035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408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8A22-F6E6-4F3D-B98B-D34E86CF8C0B}" type="datetimeFigureOut">
              <a:rPr lang="es-ES" smtClean="0"/>
              <a:t>10/09/2017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CB5F3-214E-4EDB-AAB3-A69A55E035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7495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8A22-F6E6-4F3D-B98B-D34E86CF8C0B}" type="datetimeFigureOut">
              <a:rPr lang="es-ES" smtClean="0"/>
              <a:t>10/09/2017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CB5F3-214E-4EDB-AAB3-A69A55E035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3527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8A22-F6E6-4F3D-B98B-D34E86CF8C0B}" type="datetimeFigureOut">
              <a:rPr lang="es-ES" smtClean="0"/>
              <a:t>10/09/2017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CB5F3-214E-4EDB-AAB3-A69A55E035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8381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B8A22-F6E6-4F3D-B98B-D34E86CF8C0B}" type="datetimeFigureOut">
              <a:rPr lang="es-ES" smtClean="0"/>
              <a:t>10/09/2017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CB5F3-214E-4EDB-AAB3-A69A55E035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9754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reativecommons.org/licenses/by-nc-sa/3.0/es/" TargetMode="External"/><Relationship Id="rId5" Type="http://schemas.openxmlformats.org/officeDocument/2006/relationships/hyperlink" Target="http://catedu.es/arasaac/" TargetMode="External"/><Relationship Id="rId4" Type="http://schemas.openxmlformats.org/officeDocument/2006/relationships/hyperlink" Target="http://www.palao.es/" TargetMode="Externa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.png"/><Relationship Id="rId3" Type="http://schemas.openxmlformats.org/officeDocument/2006/relationships/image" Target="../media/image22.jpeg"/><Relationship Id="rId7" Type="http://schemas.openxmlformats.org/officeDocument/2006/relationships/image" Target="../media/image24.png"/><Relationship Id="rId12" Type="http://schemas.openxmlformats.org/officeDocument/2006/relationships/hyperlink" Target="http://creativecommons.org/licenses/by-nc-sa/3.0/es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hyperlink" Target="http://catedu.es/arasaac/" TargetMode="External"/><Relationship Id="rId5" Type="http://schemas.openxmlformats.org/officeDocument/2006/relationships/image" Target="../media/image8.png"/><Relationship Id="rId15" Type="http://schemas.openxmlformats.org/officeDocument/2006/relationships/image" Target="../media/image11.png"/><Relationship Id="rId10" Type="http://schemas.openxmlformats.org/officeDocument/2006/relationships/hyperlink" Target="http://www.palao.es/" TargetMode="External"/><Relationship Id="rId4" Type="http://schemas.openxmlformats.org/officeDocument/2006/relationships/image" Target="../media/image1.jpeg"/><Relationship Id="rId9" Type="http://schemas.microsoft.com/office/2007/relationships/hdphoto" Target="../media/hdphoto4.wdp"/><Relationship Id="rId1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.png"/><Relationship Id="rId3" Type="http://schemas.openxmlformats.org/officeDocument/2006/relationships/image" Target="../media/image22.jpeg"/><Relationship Id="rId7" Type="http://schemas.openxmlformats.org/officeDocument/2006/relationships/image" Target="../media/image24.png"/><Relationship Id="rId12" Type="http://schemas.openxmlformats.org/officeDocument/2006/relationships/hyperlink" Target="http://creativecommons.org/licenses/by-nc-sa/3.0/es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hyperlink" Target="http://catedu.es/arasaac/" TargetMode="External"/><Relationship Id="rId5" Type="http://schemas.openxmlformats.org/officeDocument/2006/relationships/image" Target="../media/image8.png"/><Relationship Id="rId15" Type="http://schemas.openxmlformats.org/officeDocument/2006/relationships/image" Target="../media/image11.png"/><Relationship Id="rId10" Type="http://schemas.openxmlformats.org/officeDocument/2006/relationships/hyperlink" Target="http://www.palao.es/" TargetMode="External"/><Relationship Id="rId4" Type="http://schemas.openxmlformats.org/officeDocument/2006/relationships/image" Target="../media/image1.jpeg"/><Relationship Id="rId9" Type="http://schemas.microsoft.com/office/2007/relationships/hdphoto" Target="../media/hdphoto4.wdp"/><Relationship Id="rId1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7.jpeg"/><Relationship Id="rId7" Type="http://schemas.openxmlformats.org/officeDocument/2006/relationships/image" Target="../media/image3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-nc-sa/3.0/es/" TargetMode="External"/><Relationship Id="rId5" Type="http://schemas.openxmlformats.org/officeDocument/2006/relationships/hyperlink" Target="http://catedu.es/arasaac/" TargetMode="External"/><Relationship Id="rId4" Type="http://schemas.openxmlformats.org/officeDocument/2006/relationships/hyperlink" Target="http://www.palao.es/" TargetMode="External"/><Relationship Id="rId9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lao.es/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creativecommons.org/licenses/by-nc-sa/3.0/es/" TargetMode="External"/><Relationship Id="rId4" Type="http://schemas.openxmlformats.org/officeDocument/2006/relationships/hyperlink" Target="http://catedu.es/arasaac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4.png"/><Relationship Id="rId3" Type="http://schemas.openxmlformats.org/officeDocument/2006/relationships/image" Target="../media/image7.png"/><Relationship Id="rId7" Type="http://schemas.microsoft.com/office/2007/relationships/hdphoto" Target="../media/hdphoto1.wdp"/><Relationship Id="rId12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hyperlink" Target="http://creativecommons.org/licenses/by-nc-sa/3.0/es/" TargetMode="External"/><Relationship Id="rId5" Type="http://schemas.openxmlformats.org/officeDocument/2006/relationships/image" Target="../media/image8.png"/><Relationship Id="rId10" Type="http://schemas.openxmlformats.org/officeDocument/2006/relationships/hyperlink" Target="http://catedu.es/arasaac/" TargetMode="External"/><Relationship Id="rId4" Type="http://schemas.openxmlformats.org/officeDocument/2006/relationships/image" Target="../media/image1.jpeg"/><Relationship Id="rId9" Type="http://schemas.openxmlformats.org/officeDocument/2006/relationships/hyperlink" Target="http://www.palao.es/" TargetMode="External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4.png"/><Relationship Id="rId3" Type="http://schemas.openxmlformats.org/officeDocument/2006/relationships/image" Target="../media/image12.png"/><Relationship Id="rId7" Type="http://schemas.microsoft.com/office/2007/relationships/hdphoto" Target="../media/hdphoto1.wdp"/><Relationship Id="rId12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hyperlink" Target="http://creativecommons.org/licenses/by-nc-sa/3.0/es/" TargetMode="External"/><Relationship Id="rId5" Type="http://schemas.openxmlformats.org/officeDocument/2006/relationships/image" Target="../media/image8.png"/><Relationship Id="rId10" Type="http://schemas.openxmlformats.org/officeDocument/2006/relationships/hyperlink" Target="http://catedu.es/arasaac/" TargetMode="External"/><Relationship Id="rId4" Type="http://schemas.openxmlformats.org/officeDocument/2006/relationships/image" Target="../media/image1.jpeg"/><Relationship Id="rId9" Type="http://schemas.openxmlformats.org/officeDocument/2006/relationships/hyperlink" Target="http://www.palao.es/" TargetMode="External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catedu.es/arasaac/" TargetMode="External"/><Relationship Id="rId3" Type="http://schemas.openxmlformats.org/officeDocument/2006/relationships/image" Target="../media/image14.png"/><Relationship Id="rId7" Type="http://schemas.openxmlformats.org/officeDocument/2006/relationships/hyperlink" Target="http://www.palao.es/" TargetMode="External"/><Relationship Id="rId12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4.png"/><Relationship Id="rId5" Type="http://schemas.openxmlformats.org/officeDocument/2006/relationships/image" Target="../media/image15.png"/><Relationship Id="rId10" Type="http://schemas.openxmlformats.org/officeDocument/2006/relationships/image" Target="../media/image3.png"/><Relationship Id="rId4" Type="http://schemas.openxmlformats.org/officeDocument/2006/relationships/image" Target="../media/image1.jpeg"/><Relationship Id="rId9" Type="http://schemas.openxmlformats.org/officeDocument/2006/relationships/hyperlink" Target="http://creativecommons.org/licenses/by-nc-sa/3.0/es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catedu.es/arasaac/" TargetMode="External"/><Relationship Id="rId3" Type="http://schemas.openxmlformats.org/officeDocument/2006/relationships/image" Target="../media/image14.png"/><Relationship Id="rId7" Type="http://schemas.openxmlformats.org/officeDocument/2006/relationships/hyperlink" Target="http://www.palao.es/" TargetMode="External"/><Relationship Id="rId12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4.png"/><Relationship Id="rId5" Type="http://schemas.openxmlformats.org/officeDocument/2006/relationships/image" Target="../media/image15.png"/><Relationship Id="rId10" Type="http://schemas.openxmlformats.org/officeDocument/2006/relationships/image" Target="../media/image3.png"/><Relationship Id="rId4" Type="http://schemas.openxmlformats.org/officeDocument/2006/relationships/image" Target="../media/image1.jpeg"/><Relationship Id="rId9" Type="http://schemas.openxmlformats.org/officeDocument/2006/relationships/hyperlink" Target="http://creativecommons.org/licenses/by-nc-sa/3.0/es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creativecommons.org/licenses/by-nc-sa/3.0/es/" TargetMode="External"/><Relationship Id="rId13" Type="http://schemas.openxmlformats.org/officeDocument/2006/relationships/image" Target="../media/image15.png"/><Relationship Id="rId3" Type="http://schemas.openxmlformats.org/officeDocument/2006/relationships/image" Target="../media/image1.jpeg"/><Relationship Id="rId7" Type="http://schemas.openxmlformats.org/officeDocument/2006/relationships/hyperlink" Target="http://catedu.es/arasaac/" TargetMode="External"/><Relationship Id="rId12" Type="http://schemas.microsoft.com/office/2007/relationships/hdphoto" Target="../media/hdphoto2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alao.es/" TargetMode="External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0" Type="http://schemas.openxmlformats.org/officeDocument/2006/relationships/image" Target="../media/image4.png"/><Relationship Id="rId4" Type="http://schemas.openxmlformats.org/officeDocument/2006/relationships/image" Target="../media/image8.png"/><Relationship Id="rId9" Type="http://schemas.openxmlformats.org/officeDocument/2006/relationships/image" Target="../media/image3.png"/><Relationship Id="rId1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catedu.es/arasaac/" TargetMode="External"/><Relationship Id="rId13" Type="http://schemas.microsoft.com/office/2007/relationships/hdphoto" Target="../media/hdphoto2.wdp"/><Relationship Id="rId3" Type="http://schemas.openxmlformats.org/officeDocument/2006/relationships/image" Target="../media/image1.jpeg"/><Relationship Id="rId7" Type="http://schemas.openxmlformats.org/officeDocument/2006/relationships/hyperlink" Target="http://www.palao.es/" TargetMode="External"/><Relationship Id="rId12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4.png"/><Relationship Id="rId5" Type="http://schemas.openxmlformats.org/officeDocument/2006/relationships/image" Target="../media/image12.png"/><Relationship Id="rId10" Type="http://schemas.openxmlformats.org/officeDocument/2006/relationships/image" Target="../media/image3.png"/><Relationship Id="rId4" Type="http://schemas.openxmlformats.org/officeDocument/2006/relationships/image" Target="../media/image8.png"/><Relationship Id="rId9" Type="http://schemas.openxmlformats.org/officeDocument/2006/relationships/hyperlink" Target="http://creativecommons.org/licenses/by-nc-sa/3.0/es/" TargetMode="External"/><Relationship Id="rId1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3.png"/><Relationship Id="rId3" Type="http://schemas.openxmlformats.org/officeDocument/2006/relationships/image" Target="../media/image18.jpeg"/><Relationship Id="rId7" Type="http://schemas.openxmlformats.org/officeDocument/2006/relationships/image" Target="../media/image15.png"/><Relationship Id="rId12" Type="http://schemas.openxmlformats.org/officeDocument/2006/relationships/hyperlink" Target="http://creativecommons.org/licenses/by-nc-sa/3.0/e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hyperlink" Target="http://catedu.es/arasaac/" TargetMode="External"/><Relationship Id="rId5" Type="http://schemas.openxmlformats.org/officeDocument/2006/relationships/image" Target="../media/image8.png"/><Relationship Id="rId15" Type="http://schemas.openxmlformats.org/officeDocument/2006/relationships/image" Target="../media/image11.png"/><Relationship Id="rId10" Type="http://schemas.openxmlformats.org/officeDocument/2006/relationships/hyperlink" Target="http://www.palao.es/" TargetMode="External"/><Relationship Id="rId4" Type="http://schemas.openxmlformats.org/officeDocument/2006/relationships/image" Target="../media/image1.jpeg"/><Relationship Id="rId9" Type="http://schemas.microsoft.com/office/2007/relationships/hdphoto" Target="../media/hdphoto3.wdp"/><Relationship Id="rId1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3.png"/><Relationship Id="rId3" Type="http://schemas.openxmlformats.org/officeDocument/2006/relationships/image" Target="../media/image18.jpeg"/><Relationship Id="rId7" Type="http://schemas.openxmlformats.org/officeDocument/2006/relationships/image" Target="../media/image21.png"/><Relationship Id="rId12" Type="http://schemas.openxmlformats.org/officeDocument/2006/relationships/hyperlink" Target="http://creativecommons.org/licenses/by-nc-sa/3.0/e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hyperlink" Target="http://catedu.es/arasaac/" TargetMode="External"/><Relationship Id="rId5" Type="http://schemas.openxmlformats.org/officeDocument/2006/relationships/image" Target="../media/image8.png"/><Relationship Id="rId15" Type="http://schemas.openxmlformats.org/officeDocument/2006/relationships/image" Target="../media/image11.png"/><Relationship Id="rId10" Type="http://schemas.openxmlformats.org/officeDocument/2006/relationships/hyperlink" Target="http://www.palao.es/" TargetMode="External"/><Relationship Id="rId4" Type="http://schemas.openxmlformats.org/officeDocument/2006/relationships/image" Target="../media/image1.jpeg"/><Relationship Id="rId9" Type="http://schemas.microsoft.com/office/2007/relationships/hdphoto" Target="../media/hdphoto3.wdp"/><Relationship Id="rId1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279" y="-592826"/>
            <a:ext cx="1988248" cy="38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631" y="908720"/>
            <a:ext cx="2543667" cy="2777197"/>
          </a:xfrm>
          <a:prstGeom prst="rect">
            <a:avLst/>
          </a:prstGeom>
        </p:spPr>
      </p:pic>
      <p:graphicFrame>
        <p:nvGraphicFramePr>
          <p:cNvPr id="28" name="2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7022772"/>
              </p:ext>
            </p:extLst>
          </p:nvPr>
        </p:nvGraphicFramePr>
        <p:xfrm>
          <a:off x="914400" y="6453336"/>
          <a:ext cx="7315200" cy="2880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8700"/>
                <a:gridCol w="5143500"/>
                <a:gridCol w="1143000"/>
              </a:tblGrid>
              <a:tr h="2880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Autor pictogramas: </a:t>
                      </a:r>
                      <a:r>
                        <a:rPr lang="es-ES" sz="800" u="sng" dirty="0">
                          <a:solidFill>
                            <a:schemeClr val="tx1"/>
                          </a:solidFill>
                          <a:effectLst/>
                          <a:hlinkClick r:id="rId4"/>
                        </a:rPr>
                        <a:t>Sergio Palao</a:t>
                      </a: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 Procedencia: </a:t>
                      </a:r>
                      <a:r>
                        <a:rPr lang="es-ES" sz="800" u="sng" dirty="0">
                          <a:solidFill>
                            <a:schemeClr val="tx1"/>
                          </a:solidFill>
                          <a:effectLst/>
                          <a:hlinkClick r:id="rId5"/>
                        </a:rPr>
                        <a:t>ARASAAC</a:t>
                      </a: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 (</a:t>
                      </a:r>
                      <a:r>
                        <a:rPr lang="es-ES" sz="800" u="sng" dirty="0">
                          <a:solidFill>
                            <a:schemeClr val="tx1"/>
                          </a:solidFill>
                          <a:effectLst/>
                          <a:hlinkClick r:id="rId5"/>
                        </a:rPr>
                        <a:t>http://catedu.es/arasaac/)</a:t>
                      </a: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 Licencia: </a:t>
                      </a:r>
                      <a:r>
                        <a:rPr lang="es-ES" sz="800" u="sng" dirty="0">
                          <a:solidFill>
                            <a:schemeClr val="tx1"/>
                          </a:solidFill>
                          <a:effectLst/>
                          <a:hlinkClick r:id="rId6"/>
                        </a:rPr>
                        <a:t>CC (BY-NC-SA)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s-ES" sz="800" dirty="0" err="1">
                          <a:solidFill>
                            <a:schemeClr val="tx1"/>
                          </a:solidFill>
                          <a:effectLst/>
                        </a:rPr>
                        <a:t>Soyvisual</a:t>
                      </a: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. Fundación Orange. Licencia: CC (BY-NC-SA) Autores:: José Manuel Marcos , David Romero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9" name="Imagen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453336"/>
            <a:ext cx="10763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Imagen 1" descr="logo-soyvisual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992" y="6459253"/>
            <a:ext cx="95885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23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039" y="1073047"/>
            <a:ext cx="2120592" cy="2120592"/>
          </a:xfrm>
          <a:prstGeom prst="rect">
            <a:avLst/>
          </a:prstGeom>
        </p:spPr>
      </p:pic>
      <p:sp>
        <p:nvSpPr>
          <p:cNvPr id="33" name="32 CuadroTexto"/>
          <p:cNvSpPr txBox="1"/>
          <p:nvPr/>
        </p:nvSpPr>
        <p:spPr>
          <a:xfrm>
            <a:off x="1502689" y="3520371"/>
            <a:ext cx="5976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latin typeface="Escolar1" panose="00000400000000000000" pitchFamily="2" charset="0"/>
              </a:rPr>
              <a:t>¿Dónde está el bebé?</a:t>
            </a:r>
            <a:endParaRPr lang="es-ES" sz="5400" b="1" dirty="0">
              <a:latin typeface="Escolar1" panose="00000400000000000000" pitchFamily="2" charset="0"/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1043608" y="4526948"/>
            <a:ext cx="720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>
                <a:solidFill>
                  <a:srgbClr val="92D050"/>
                </a:solidFill>
                <a:latin typeface="Escolar1" panose="00000400000000000000" pitchFamily="2" charset="0"/>
              </a:rPr>
              <a:t>Conceptos básicos espaciales</a:t>
            </a:r>
          </a:p>
          <a:p>
            <a:pPr algn="ctr"/>
            <a:r>
              <a:rPr lang="es-ES" sz="4000" b="1" smtClean="0">
                <a:solidFill>
                  <a:srgbClr val="92D050"/>
                </a:solidFill>
                <a:latin typeface="Escolar1" panose="00000400000000000000" pitchFamily="2" charset="0"/>
              </a:rPr>
              <a:t>Nivel Básico </a:t>
            </a:r>
            <a:r>
              <a:rPr lang="es-ES" sz="4000" b="1" dirty="0" smtClean="0">
                <a:solidFill>
                  <a:srgbClr val="92D050"/>
                </a:solidFill>
                <a:latin typeface="Escolar1" panose="00000400000000000000" pitchFamily="2" charset="0"/>
              </a:rPr>
              <a:t>- Pictogramas</a:t>
            </a:r>
            <a:endParaRPr lang="es-ES" sz="4000" b="1" dirty="0">
              <a:solidFill>
                <a:srgbClr val="92D050"/>
              </a:solidFill>
              <a:latin typeface="Escolar1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80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49" y="1394847"/>
            <a:ext cx="8920807" cy="429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1691680" y="128826"/>
            <a:ext cx="5976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>
                <a:solidFill>
                  <a:srgbClr val="92D050"/>
                </a:solidFill>
              </a:rPr>
              <a:t>DERECHA    -    IZQUIERDA</a:t>
            </a:r>
            <a:endParaRPr lang="es-ES" sz="4000" b="1" dirty="0">
              <a:solidFill>
                <a:srgbClr val="92D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279" y="-592826"/>
            <a:ext cx="1988248" cy="38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334" y="0"/>
            <a:ext cx="1228666" cy="1341468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6"/>
          <a:stretch/>
        </p:blipFill>
        <p:spPr>
          <a:xfrm>
            <a:off x="205649" y="1394847"/>
            <a:ext cx="5474231" cy="4330377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425" y="2461992"/>
            <a:ext cx="2679631" cy="2925644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52589" y1="58856" x2="76839" y2="47139"/>
                        <a14:foregroundMark x1="73297" y1="61580" x2="47139" y2="57221"/>
                        <a14:foregroundMark x1="32970" y1="33787" x2="33787" y2="49864"/>
                        <a14:foregroundMark x1="39237" y1="30245" x2="25886" y2="37330"/>
                        <a14:foregroundMark x1="26703" y1="63488" x2="36512" y2="713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429000"/>
            <a:ext cx="1958636" cy="1958636"/>
          </a:xfrm>
          <a:prstGeom prst="rect">
            <a:avLst/>
          </a:prstGeom>
        </p:spPr>
      </p:pic>
      <p:graphicFrame>
        <p:nvGraphicFramePr>
          <p:cNvPr id="14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7022772"/>
              </p:ext>
            </p:extLst>
          </p:nvPr>
        </p:nvGraphicFramePr>
        <p:xfrm>
          <a:off x="914400" y="6453336"/>
          <a:ext cx="7315200" cy="2880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8700"/>
                <a:gridCol w="5143500"/>
                <a:gridCol w="1143000"/>
              </a:tblGrid>
              <a:tr h="2880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Autor pictogramas: </a:t>
                      </a:r>
                      <a:r>
                        <a:rPr lang="es-ES" sz="800" u="sng" dirty="0">
                          <a:solidFill>
                            <a:schemeClr val="tx1"/>
                          </a:solidFill>
                          <a:effectLst/>
                          <a:hlinkClick r:id="rId10"/>
                        </a:rPr>
                        <a:t>Sergio Palao</a:t>
                      </a: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 Procedencia: </a:t>
                      </a:r>
                      <a:r>
                        <a:rPr lang="es-ES" sz="800" u="sng" dirty="0">
                          <a:solidFill>
                            <a:schemeClr val="tx1"/>
                          </a:solidFill>
                          <a:effectLst/>
                          <a:hlinkClick r:id="rId11"/>
                        </a:rPr>
                        <a:t>ARASAAC</a:t>
                      </a: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 (</a:t>
                      </a:r>
                      <a:r>
                        <a:rPr lang="es-ES" sz="800" u="sng" dirty="0">
                          <a:solidFill>
                            <a:schemeClr val="tx1"/>
                          </a:solidFill>
                          <a:effectLst/>
                          <a:hlinkClick r:id="rId11"/>
                        </a:rPr>
                        <a:t>http://catedu.es/arasaac/)</a:t>
                      </a: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 Licencia: </a:t>
                      </a:r>
                      <a:r>
                        <a:rPr lang="es-ES" sz="800" u="sng" dirty="0">
                          <a:solidFill>
                            <a:schemeClr val="tx1"/>
                          </a:solidFill>
                          <a:effectLst/>
                          <a:hlinkClick r:id="rId12"/>
                        </a:rPr>
                        <a:t>CC (BY-NC-SA)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s-ES" sz="800" dirty="0" err="1">
                          <a:solidFill>
                            <a:schemeClr val="tx1"/>
                          </a:solidFill>
                          <a:effectLst/>
                        </a:rPr>
                        <a:t>Soyvisual</a:t>
                      </a: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. Fundación Orange. Licencia: CC (BY-NC-SA) Autores:: José Manuel Marcos , David Romero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5" name="Imagen 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453336"/>
            <a:ext cx="10763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n 1" descr="logo-soyvisual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992" y="6459253"/>
            <a:ext cx="95885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17 Imagen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6" y="94044"/>
            <a:ext cx="958692" cy="95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82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49" y="1394847"/>
            <a:ext cx="8920807" cy="429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1691680" y="128826"/>
            <a:ext cx="5976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/>
              <a:t>DERECHA    -    IZQUIERDA</a:t>
            </a:r>
            <a:endParaRPr lang="es-ES" sz="4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279" y="-592826"/>
            <a:ext cx="1988248" cy="38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334" y="0"/>
            <a:ext cx="1228666" cy="1341468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6"/>
          <a:stretch/>
        </p:blipFill>
        <p:spPr>
          <a:xfrm>
            <a:off x="205649" y="1394847"/>
            <a:ext cx="5474231" cy="4330377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461992"/>
            <a:ext cx="2679631" cy="2925644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52589" y1="58856" x2="76839" y2="47139"/>
                        <a14:foregroundMark x1="73297" y1="61580" x2="47139" y2="57221"/>
                        <a14:foregroundMark x1="32970" y1="33787" x2="33787" y2="49864"/>
                        <a14:foregroundMark x1="39237" y1="30245" x2="25886" y2="37330"/>
                        <a14:foregroundMark x1="26703" y1="63488" x2="36512" y2="713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910" y="3420711"/>
            <a:ext cx="1958636" cy="1958636"/>
          </a:xfrm>
          <a:prstGeom prst="rect">
            <a:avLst/>
          </a:prstGeom>
        </p:spPr>
      </p:pic>
      <p:graphicFrame>
        <p:nvGraphicFramePr>
          <p:cNvPr id="17" name="1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9244837"/>
              </p:ext>
            </p:extLst>
          </p:nvPr>
        </p:nvGraphicFramePr>
        <p:xfrm>
          <a:off x="914400" y="6453336"/>
          <a:ext cx="7315200" cy="2880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8700"/>
                <a:gridCol w="5143500"/>
                <a:gridCol w="1143000"/>
              </a:tblGrid>
              <a:tr h="2880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Autor pictogramas: </a:t>
                      </a:r>
                      <a:r>
                        <a:rPr lang="es-ES" sz="800" u="sng" dirty="0">
                          <a:solidFill>
                            <a:schemeClr val="tx1"/>
                          </a:solidFill>
                          <a:effectLst/>
                          <a:hlinkClick r:id="rId10"/>
                        </a:rPr>
                        <a:t>Sergio Palao</a:t>
                      </a: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 Procedencia: </a:t>
                      </a:r>
                      <a:r>
                        <a:rPr lang="es-ES" sz="800" u="sng" dirty="0">
                          <a:solidFill>
                            <a:schemeClr val="tx1"/>
                          </a:solidFill>
                          <a:effectLst/>
                          <a:hlinkClick r:id="rId11"/>
                        </a:rPr>
                        <a:t>ARASAAC</a:t>
                      </a: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 (</a:t>
                      </a:r>
                      <a:r>
                        <a:rPr lang="es-ES" sz="800" u="sng" dirty="0">
                          <a:solidFill>
                            <a:schemeClr val="tx1"/>
                          </a:solidFill>
                          <a:effectLst/>
                          <a:hlinkClick r:id="rId11"/>
                        </a:rPr>
                        <a:t>http://catedu.es/arasaac/)</a:t>
                      </a: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 Licencia: </a:t>
                      </a:r>
                      <a:r>
                        <a:rPr lang="es-ES" sz="800" u="sng" dirty="0">
                          <a:solidFill>
                            <a:schemeClr val="tx1"/>
                          </a:solidFill>
                          <a:effectLst/>
                          <a:hlinkClick r:id="rId12"/>
                        </a:rPr>
                        <a:t>CC (BY-NC-SA)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s-ES" sz="800" dirty="0" err="1">
                          <a:solidFill>
                            <a:schemeClr val="tx1"/>
                          </a:solidFill>
                          <a:effectLst/>
                        </a:rPr>
                        <a:t>Soyvisual</a:t>
                      </a: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. Fundación Orange. Licencia: CC (BY-NC-SA) Autores:: José Manuel Marcos , David Romero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8" name="Imagen 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453336"/>
            <a:ext cx="10763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n 1" descr="logo-soyvisual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992" y="6459253"/>
            <a:ext cx="95885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6" y="94044"/>
            <a:ext cx="958692" cy="95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90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43692"/>
            <a:ext cx="2292695" cy="4584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40"/>
          <a:stretch/>
        </p:blipFill>
        <p:spPr bwMode="auto">
          <a:xfrm>
            <a:off x="3419872" y="1052736"/>
            <a:ext cx="5112568" cy="4797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7022772"/>
              </p:ext>
            </p:extLst>
          </p:nvPr>
        </p:nvGraphicFramePr>
        <p:xfrm>
          <a:off x="914400" y="6453336"/>
          <a:ext cx="7315200" cy="2880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8700"/>
                <a:gridCol w="5143500"/>
                <a:gridCol w="1143000"/>
              </a:tblGrid>
              <a:tr h="2880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Autor pictogramas: </a:t>
                      </a:r>
                      <a:r>
                        <a:rPr lang="es-ES" sz="800" u="sng" dirty="0">
                          <a:solidFill>
                            <a:schemeClr val="tx1"/>
                          </a:solidFill>
                          <a:effectLst/>
                          <a:hlinkClick r:id="rId4"/>
                        </a:rPr>
                        <a:t>Sergio Palao</a:t>
                      </a: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 Procedencia: </a:t>
                      </a:r>
                      <a:r>
                        <a:rPr lang="es-ES" sz="800" u="sng" dirty="0">
                          <a:solidFill>
                            <a:schemeClr val="tx1"/>
                          </a:solidFill>
                          <a:effectLst/>
                          <a:hlinkClick r:id="rId5"/>
                        </a:rPr>
                        <a:t>ARASAAC</a:t>
                      </a: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 (</a:t>
                      </a:r>
                      <a:r>
                        <a:rPr lang="es-ES" sz="800" u="sng" dirty="0">
                          <a:solidFill>
                            <a:schemeClr val="tx1"/>
                          </a:solidFill>
                          <a:effectLst/>
                          <a:hlinkClick r:id="rId5"/>
                        </a:rPr>
                        <a:t>http://catedu.es/arasaac/)</a:t>
                      </a: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 Licencia: </a:t>
                      </a:r>
                      <a:r>
                        <a:rPr lang="es-ES" sz="800" u="sng" dirty="0">
                          <a:solidFill>
                            <a:schemeClr val="tx1"/>
                          </a:solidFill>
                          <a:effectLst/>
                          <a:hlinkClick r:id="rId6"/>
                        </a:rPr>
                        <a:t>CC (BY-NC-SA)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s-ES" sz="800" dirty="0" err="1">
                          <a:solidFill>
                            <a:schemeClr val="tx1"/>
                          </a:solidFill>
                          <a:effectLst/>
                        </a:rPr>
                        <a:t>Soyvisual</a:t>
                      </a: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. Fundación Orange. Licencia: CC (BY-NC-SA) Autores:: José Manuel Marcos , David Romero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8" name="Imagen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453336"/>
            <a:ext cx="10763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1" descr="logo-soyvisual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992" y="6459253"/>
            <a:ext cx="95885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91"/>
          <a:stretch/>
        </p:blipFill>
        <p:spPr bwMode="auto">
          <a:xfrm>
            <a:off x="3419873" y="1043693"/>
            <a:ext cx="5112567" cy="4667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40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547" y="903324"/>
            <a:ext cx="5381583" cy="480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1758550"/>
              </p:ext>
            </p:extLst>
          </p:nvPr>
        </p:nvGraphicFramePr>
        <p:xfrm>
          <a:off x="914400" y="6453336"/>
          <a:ext cx="7315200" cy="2880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8700"/>
                <a:gridCol w="5143500"/>
                <a:gridCol w="1143000"/>
              </a:tblGrid>
              <a:tr h="2880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Autor pictogramas: </a:t>
                      </a:r>
                      <a:r>
                        <a:rPr lang="es-ES" sz="800" u="sng" dirty="0">
                          <a:solidFill>
                            <a:schemeClr val="tx1"/>
                          </a:solidFill>
                          <a:effectLst/>
                          <a:hlinkClick r:id="rId3"/>
                        </a:rPr>
                        <a:t>Sergio Palao</a:t>
                      </a: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 Procedencia: </a:t>
                      </a:r>
                      <a:r>
                        <a:rPr lang="es-ES" sz="800" u="sng" dirty="0">
                          <a:solidFill>
                            <a:schemeClr val="tx1"/>
                          </a:solidFill>
                          <a:effectLst/>
                          <a:hlinkClick r:id="rId4"/>
                        </a:rPr>
                        <a:t>ARASAAC</a:t>
                      </a: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 (</a:t>
                      </a:r>
                      <a:r>
                        <a:rPr lang="es-ES" sz="800" u="sng" dirty="0">
                          <a:solidFill>
                            <a:schemeClr val="tx1"/>
                          </a:solidFill>
                          <a:effectLst/>
                          <a:hlinkClick r:id="rId4"/>
                        </a:rPr>
                        <a:t>http://catedu.es/arasaac/)</a:t>
                      </a: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 Licencia: </a:t>
                      </a:r>
                      <a:r>
                        <a:rPr lang="es-ES" sz="800" u="sng" dirty="0">
                          <a:solidFill>
                            <a:schemeClr val="tx1"/>
                          </a:solidFill>
                          <a:effectLst/>
                          <a:hlinkClick r:id="rId5"/>
                        </a:rPr>
                        <a:t>CC (BY-NC-SA)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s-ES" sz="800" dirty="0" err="1">
                          <a:solidFill>
                            <a:schemeClr val="tx1"/>
                          </a:solidFill>
                          <a:effectLst/>
                        </a:rPr>
                        <a:t>Soyvisual</a:t>
                      </a: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. Fundación Orange. Licencia: CC (BY-NC-SA) Autores:: José Manuel Marcos , David Romero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8197" name="Imagen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453336"/>
            <a:ext cx="10763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Imagen 1" descr="logo-soyvisua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992" y="6459253"/>
            <a:ext cx="95885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326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83" y="1387879"/>
            <a:ext cx="8935276" cy="430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2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83" y="1341467"/>
            <a:ext cx="5512245" cy="4349385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1691680" y="128826"/>
            <a:ext cx="5976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>
                <a:solidFill>
                  <a:srgbClr val="92D050"/>
                </a:solidFill>
              </a:rPr>
              <a:t>ENCIMA    -    DEBAJO</a:t>
            </a:r>
            <a:endParaRPr lang="es-ES" sz="4000" b="1" dirty="0">
              <a:solidFill>
                <a:srgbClr val="92D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279" y="-592826"/>
            <a:ext cx="1988248" cy="38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18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334" y="0"/>
            <a:ext cx="1228666" cy="1341468"/>
          </a:xfrm>
          <a:prstGeom prst="rect">
            <a:avLst/>
          </a:prstGeom>
        </p:spPr>
      </p:pic>
      <p:pic>
        <p:nvPicPr>
          <p:cNvPr id="26" name="25 Imagen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54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53" y="2780928"/>
            <a:ext cx="3148850" cy="3148850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366" y="1368799"/>
            <a:ext cx="2183224" cy="2383662"/>
          </a:xfrm>
          <a:prstGeom prst="rect">
            <a:avLst/>
          </a:prstGeom>
        </p:spPr>
      </p:pic>
      <p:graphicFrame>
        <p:nvGraphicFramePr>
          <p:cNvPr id="28" name="2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0451537"/>
              </p:ext>
            </p:extLst>
          </p:nvPr>
        </p:nvGraphicFramePr>
        <p:xfrm>
          <a:off x="914400" y="6453336"/>
          <a:ext cx="7315200" cy="2880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8700"/>
                <a:gridCol w="5143500"/>
                <a:gridCol w="1143000"/>
              </a:tblGrid>
              <a:tr h="2880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Autor pictogramas: </a:t>
                      </a:r>
                      <a:r>
                        <a:rPr lang="es-ES" sz="800" u="sng" dirty="0">
                          <a:solidFill>
                            <a:schemeClr val="tx1"/>
                          </a:solidFill>
                          <a:effectLst/>
                          <a:hlinkClick r:id="rId9"/>
                        </a:rPr>
                        <a:t>Sergio Palao</a:t>
                      </a: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 Procedencia: </a:t>
                      </a:r>
                      <a:r>
                        <a:rPr lang="es-ES" sz="800" u="sng" dirty="0">
                          <a:solidFill>
                            <a:schemeClr val="tx1"/>
                          </a:solidFill>
                          <a:effectLst/>
                          <a:hlinkClick r:id="rId10"/>
                        </a:rPr>
                        <a:t>ARASAAC</a:t>
                      </a: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 (</a:t>
                      </a:r>
                      <a:r>
                        <a:rPr lang="es-ES" sz="800" u="sng" dirty="0">
                          <a:solidFill>
                            <a:schemeClr val="tx1"/>
                          </a:solidFill>
                          <a:effectLst/>
                          <a:hlinkClick r:id="rId10"/>
                        </a:rPr>
                        <a:t>http://catedu.es/arasaac/)</a:t>
                      </a: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 Licencia: </a:t>
                      </a:r>
                      <a:r>
                        <a:rPr lang="es-ES" sz="800" u="sng" dirty="0">
                          <a:solidFill>
                            <a:schemeClr val="tx1"/>
                          </a:solidFill>
                          <a:effectLst/>
                          <a:hlinkClick r:id="rId11"/>
                        </a:rPr>
                        <a:t>CC (BY-NC-SA)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s-ES" sz="800" dirty="0" err="1">
                          <a:solidFill>
                            <a:schemeClr val="tx1"/>
                          </a:solidFill>
                          <a:effectLst/>
                        </a:rPr>
                        <a:t>Soyvisual</a:t>
                      </a: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. Fundación Orange. Licencia: CC (BY-NC-SA) Autores:: José Manuel Marcos , David Romero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9" name="Imagen 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453336"/>
            <a:ext cx="10763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Imagen 1" descr="logo-soyvisual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992" y="6459253"/>
            <a:ext cx="95885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6" y="94044"/>
            <a:ext cx="958692" cy="95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20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83" y="1387879"/>
            <a:ext cx="8935276" cy="430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2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25" y="1341467"/>
            <a:ext cx="5486503" cy="4349385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1691680" y="128826"/>
            <a:ext cx="5976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>
                <a:solidFill>
                  <a:srgbClr val="92D050"/>
                </a:solidFill>
              </a:rPr>
              <a:t>ENCIMA    -    DEBAJO</a:t>
            </a:r>
            <a:endParaRPr lang="es-ES" sz="4000" b="1" dirty="0">
              <a:solidFill>
                <a:srgbClr val="92D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279" y="-592826"/>
            <a:ext cx="1988248" cy="38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18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334" y="0"/>
            <a:ext cx="1228666" cy="1341468"/>
          </a:xfrm>
          <a:prstGeom prst="rect">
            <a:avLst/>
          </a:prstGeom>
        </p:spPr>
      </p:pic>
      <p:pic>
        <p:nvPicPr>
          <p:cNvPr id="26" name="25 Imagen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54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53" y="2780928"/>
            <a:ext cx="3148850" cy="3148850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366" y="3493610"/>
            <a:ext cx="2183224" cy="2383662"/>
          </a:xfrm>
          <a:prstGeom prst="rect">
            <a:avLst/>
          </a:prstGeom>
        </p:spPr>
      </p:pic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7022772"/>
              </p:ext>
            </p:extLst>
          </p:nvPr>
        </p:nvGraphicFramePr>
        <p:xfrm>
          <a:off x="914400" y="6453336"/>
          <a:ext cx="7315200" cy="2880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8700"/>
                <a:gridCol w="5143500"/>
                <a:gridCol w="1143000"/>
              </a:tblGrid>
              <a:tr h="2880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Autor pictogramas: </a:t>
                      </a:r>
                      <a:r>
                        <a:rPr lang="es-ES" sz="800" u="sng" dirty="0">
                          <a:solidFill>
                            <a:schemeClr val="tx1"/>
                          </a:solidFill>
                          <a:effectLst/>
                          <a:hlinkClick r:id="rId9"/>
                        </a:rPr>
                        <a:t>Sergio Palao</a:t>
                      </a: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 Procedencia: </a:t>
                      </a:r>
                      <a:r>
                        <a:rPr lang="es-ES" sz="800" u="sng" dirty="0">
                          <a:solidFill>
                            <a:schemeClr val="tx1"/>
                          </a:solidFill>
                          <a:effectLst/>
                          <a:hlinkClick r:id="rId10"/>
                        </a:rPr>
                        <a:t>ARASAAC</a:t>
                      </a: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 (</a:t>
                      </a:r>
                      <a:r>
                        <a:rPr lang="es-ES" sz="800" u="sng" dirty="0">
                          <a:solidFill>
                            <a:schemeClr val="tx1"/>
                          </a:solidFill>
                          <a:effectLst/>
                          <a:hlinkClick r:id="rId10"/>
                        </a:rPr>
                        <a:t>http://catedu.es/arasaac/)</a:t>
                      </a: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 Licencia: </a:t>
                      </a:r>
                      <a:r>
                        <a:rPr lang="es-ES" sz="800" u="sng" dirty="0">
                          <a:solidFill>
                            <a:schemeClr val="tx1"/>
                          </a:solidFill>
                          <a:effectLst/>
                          <a:hlinkClick r:id="rId11"/>
                        </a:rPr>
                        <a:t>CC (BY-NC-SA)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s-ES" sz="800" dirty="0" err="1">
                          <a:solidFill>
                            <a:schemeClr val="tx1"/>
                          </a:solidFill>
                          <a:effectLst/>
                        </a:rPr>
                        <a:t>Soyvisual</a:t>
                      </a: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. Fundación Orange. Licencia: CC (BY-NC-SA) Autores:: José Manuel Marcos , David Romero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1" name="Imagen 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453336"/>
            <a:ext cx="10763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" descr="logo-soyvisual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992" y="6459253"/>
            <a:ext cx="95885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6" y="94044"/>
            <a:ext cx="958692" cy="95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99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71" y="1424475"/>
            <a:ext cx="8808625" cy="4241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45"/>
          <a:stretch/>
        </p:blipFill>
        <p:spPr>
          <a:xfrm>
            <a:off x="227871" y="1387966"/>
            <a:ext cx="5424249" cy="4249680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1691680" y="128826"/>
            <a:ext cx="5976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>
                <a:solidFill>
                  <a:srgbClr val="92D050"/>
                </a:solidFill>
              </a:rPr>
              <a:t>DENTRO    -    FUERA</a:t>
            </a:r>
            <a:endParaRPr lang="es-ES" sz="4000" b="1" dirty="0">
              <a:solidFill>
                <a:srgbClr val="92D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279" y="-592826"/>
            <a:ext cx="1988248" cy="38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705"/>
          <a:stretch/>
        </p:blipFill>
        <p:spPr>
          <a:xfrm>
            <a:off x="1548761" y="1844824"/>
            <a:ext cx="3075428" cy="2192483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334" y="0"/>
            <a:ext cx="1228666" cy="1341468"/>
          </a:xfrm>
          <a:prstGeom prst="rect">
            <a:avLst/>
          </a:prstGeom>
        </p:spPr>
      </p:pic>
      <p:graphicFrame>
        <p:nvGraphicFramePr>
          <p:cNvPr id="14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4392342"/>
              </p:ext>
            </p:extLst>
          </p:nvPr>
        </p:nvGraphicFramePr>
        <p:xfrm>
          <a:off x="914400" y="6453336"/>
          <a:ext cx="7315200" cy="2880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8700"/>
                <a:gridCol w="5143500"/>
                <a:gridCol w="1143000"/>
              </a:tblGrid>
              <a:tr h="2880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Autor pictogramas: </a:t>
                      </a:r>
                      <a:r>
                        <a:rPr lang="es-ES" sz="800" u="sng" dirty="0">
                          <a:solidFill>
                            <a:schemeClr val="tx1"/>
                          </a:solidFill>
                          <a:effectLst/>
                          <a:hlinkClick r:id="rId7"/>
                        </a:rPr>
                        <a:t>Sergio Palao</a:t>
                      </a: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 Procedencia: </a:t>
                      </a:r>
                      <a:r>
                        <a:rPr lang="es-ES" sz="800" u="sng" dirty="0">
                          <a:solidFill>
                            <a:schemeClr val="tx1"/>
                          </a:solidFill>
                          <a:effectLst/>
                          <a:hlinkClick r:id="rId8"/>
                        </a:rPr>
                        <a:t>ARASAAC</a:t>
                      </a: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 (</a:t>
                      </a:r>
                      <a:r>
                        <a:rPr lang="es-ES" sz="800" u="sng" dirty="0">
                          <a:solidFill>
                            <a:schemeClr val="tx1"/>
                          </a:solidFill>
                          <a:effectLst/>
                          <a:hlinkClick r:id="rId8"/>
                        </a:rPr>
                        <a:t>http://catedu.es/arasaac/)</a:t>
                      </a: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 Licencia: </a:t>
                      </a:r>
                      <a:r>
                        <a:rPr lang="es-ES" sz="800" u="sng" dirty="0">
                          <a:solidFill>
                            <a:schemeClr val="tx1"/>
                          </a:solidFill>
                          <a:effectLst/>
                          <a:hlinkClick r:id="rId9"/>
                        </a:rPr>
                        <a:t>CC (BY-NC-SA)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s-ES" sz="800" dirty="0" err="1">
                          <a:solidFill>
                            <a:schemeClr val="tx1"/>
                          </a:solidFill>
                          <a:effectLst/>
                        </a:rPr>
                        <a:t>Soyvisual</a:t>
                      </a: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. Fundación Orange. Licencia: CC (BY-NC-SA) Autores:: José Manuel Marcos , David Romero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6" name="Imagen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453336"/>
            <a:ext cx="10763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n 1" descr="logo-soyvisual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992" y="6459253"/>
            <a:ext cx="95885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6" y="94044"/>
            <a:ext cx="958692" cy="95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65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71" y="1424475"/>
            <a:ext cx="8808625" cy="4241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45"/>
          <a:stretch/>
        </p:blipFill>
        <p:spPr>
          <a:xfrm>
            <a:off x="227871" y="1387966"/>
            <a:ext cx="5424249" cy="4249680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1691680" y="128826"/>
            <a:ext cx="5976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>
                <a:solidFill>
                  <a:srgbClr val="92D050"/>
                </a:solidFill>
              </a:rPr>
              <a:t>DENTRO    -    FUERA</a:t>
            </a:r>
            <a:endParaRPr lang="es-ES" sz="4000" b="1" dirty="0">
              <a:solidFill>
                <a:srgbClr val="92D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279" y="-592826"/>
            <a:ext cx="1988248" cy="38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774" y="2492896"/>
            <a:ext cx="3085234" cy="3368484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334" y="0"/>
            <a:ext cx="1228666" cy="1341468"/>
          </a:xfrm>
          <a:prstGeom prst="rect">
            <a:avLst/>
          </a:prstGeom>
        </p:spPr>
      </p:pic>
      <p:graphicFrame>
        <p:nvGraphicFramePr>
          <p:cNvPr id="13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7022772"/>
              </p:ext>
            </p:extLst>
          </p:nvPr>
        </p:nvGraphicFramePr>
        <p:xfrm>
          <a:off x="914400" y="6453336"/>
          <a:ext cx="7315200" cy="2880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8700"/>
                <a:gridCol w="5143500"/>
                <a:gridCol w="1143000"/>
              </a:tblGrid>
              <a:tr h="2880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Autor pictogramas: </a:t>
                      </a:r>
                      <a:r>
                        <a:rPr lang="es-ES" sz="800" u="sng" dirty="0">
                          <a:solidFill>
                            <a:schemeClr val="tx1"/>
                          </a:solidFill>
                          <a:effectLst/>
                          <a:hlinkClick r:id="rId7"/>
                        </a:rPr>
                        <a:t>Sergio Palao</a:t>
                      </a: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 Procedencia: </a:t>
                      </a:r>
                      <a:r>
                        <a:rPr lang="es-ES" sz="800" u="sng" dirty="0">
                          <a:solidFill>
                            <a:schemeClr val="tx1"/>
                          </a:solidFill>
                          <a:effectLst/>
                          <a:hlinkClick r:id="rId8"/>
                        </a:rPr>
                        <a:t>ARASAAC</a:t>
                      </a: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 (</a:t>
                      </a:r>
                      <a:r>
                        <a:rPr lang="es-ES" sz="800" u="sng" dirty="0">
                          <a:solidFill>
                            <a:schemeClr val="tx1"/>
                          </a:solidFill>
                          <a:effectLst/>
                          <a:hlinkClick r:id="rId8"/>
                        </a:rPr>
                        <a:t>http://catedu.es/arasaac/)</a:t>
                      </a: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 Licencia: </a:t>
                      </a:r>
                      <a:r>
                        <a:rPr lang="es-ES" sz="800" u="sng" dirty="0">
                          <a:solidFill>
                            <a:schemeClr val="tx1"/>
                          </a:solidFill>
                          <a:effectLst/>
                          <a:hlinkClick r:id="rId9"/>
                        </a:rPr>
                        <a:t>CC (BY-NC-SA)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s-ES" sz="800" dirty="0" err="1">
                          <a:solidFill>
                            <a:schemeClr val="tx1"/>
                          </a:solidFill>
                          <a:effectLst/>
                        </a:rPr>
                        <a:t>Soyvisual</a:t>
                      </a: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. Fundación Orange. Licencia: CC (BY-NC-SA) Autores:: José Manuel Marcos , David Romero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4" name="Imagen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453336"/>
            <a:ext cx="10763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n 1" descr="logo-soyvisual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992" y="6459253"/>
            <a:ext cx="95885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6" y="94044"/>
            <a:ext cx="958692" cy="95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75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26" y="1369443"/>
            <a:ext cx="8906374" cy="428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Rectángulo"/>
          <p:cNvSpPr/>
          <p:nvPr/>
        </p:nvSpPr>
        <p:spPr>
          <a:xfrm>
            <a:off x="992662" y="2053825"/>
            <a:ext cx="3708412" cy="3003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1691680" y="128826"/>
            <a:ext cx="5976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>
                <a:solidFill>
                  <a:srgbClr val="92D050"/>
                </a:solidFill>
              </a:rPr>
              <a:t>DELANTE    -    DETRÁS</a:t>
            </a:r>
            <a:endParaRPr lang="es-ES" sz="4000" b="1" dirty="0">
              <a:solidFill>
                <a:srgbClr val="92D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279" y="-592826"/>
            <a:ext cx="1988248" cy="38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334" y="0"/>
            <a:ext cx="1228666" cy="1341468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25" y="1341467"/>
            <a:ext cx="5486503" cy="4349385"/>
          </a:xfrm>
          <a:prstGeom prst="rect">
            <a:avLst/>
          </a:prstGeom>
        </p:spPr>
      </p:pic>
      <p:graphicFrame>
        <p:nvGraphicFramePr>
          <p:cNvPr id="16" name="1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2564966"/>
              </p:ext>
            </p:extLst>
          </p:nvPr>
        </p:nvGraphicFramePr>
        <p:xfrm>
          <a:off x="914400" y="6453336"/>
          <a:ext cx="7315200" cy="2880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8700"/>
                <a:gridCol w="5143500"/>
                <a:gridCol w="1143000"/>
              </a:tblGrid>
              <a:tr h="2880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Autor pictogramas: </a:t>
                      </a:r>
                      <a:r>
                        <a:rPr lang="es-ES" sz="800" u="sng" dirty="0">
                          <a:solidFill>
                            <a:schemeClr val="tx1"/>
                          </a:solidFill>
                          <a:effectLst/>
                          <a:hlinkClick r:id="rId6"/>
                        </a:rPr>
                        <a:t>Sergio Palao</a:t>
                      </a: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 Procedencia: </a:t>
                      </a:r>
                      <a:r>
                        <a:rPr lang="es-ES" sz="800" u="sng" dirty="0">
                          <a:solidFill>
                            <a:schemeClr val="tx1"/>
                          </a:solidFill>
                          <a:effectLst/>
                          <a:hlinkClick r:id="rId7"/>
                        </a:rPr>
                        <a:t>ARASAAC</a:t>
                      </a: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 (</a:t>
                      </a:r>
                      <a:r>
                        <a:rPr lang="es-ES" sz="800" u="sng" dirty="0">
                          <a:solidFill>
                            <a:schemeClr val="tx1"/>
                          </a:solidFill>
                          <a:effectLst/>
                          <a:hlinkClick r:id="rId7"/>
                        </a:rPr>
                        <a:t>http://catedu.es/arasaac/)</a:t>
                      </a: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 Licencia: </a:t>
                      </a:r>
                      <a:r>
                        <a:rPr lang="es-ES" sz="800" u="sng" dirty="0">
                          <a:solidFill>
                            <a:schemeClr val="tx1"/>
                          </a:solidFill>
                          <a:effectLst/>
                          <a:hlinkClick r:id="rId8"/>
                        </a:rPr>
                        <a:t>CC (BY-NC-SA)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s-ES" sz="800" dirty="0" err="1">
                          <a:solidFill>
                            <a:schemeClr val="tx1"/>
                          </a:solidFill>
                          <a:effectLst/>
                        </a:rPr>
                        <a:t>Soyvisual</a:t>
                      </a: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. Fundación Orange. Licencia: CC (BY-NC-SA) Autores:: José Manuel Marcos , David Romero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7" name="Imagen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453336"/>
            <a:ext cx="10763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n 1" descr="logo-soyvisual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992" y="6459253"/>
            <a:ext cx="95885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741" y="2420888"/>
            <a:ext cx="2892410" cy="2892410"/>
          </a:xfrm>
          <a:prstGeom prst="rect">
            <a:avLst/>
          </a:prstGeom>
        </p:spPr>
      </p:pic>
      <p:pic>
        <p:nvPicPr>
          <p:cNvPr id="19" name="18 Imagen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57" y="2292604"/>
            <a:ext cx="3075349" cy="3357692"/>
          </a:xfrm>
          <a:prstGeom prst="rect">
            <a:avLst/>
          </a:prstGeom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6" y="94044"/>
            <a:ext cx="958692" cy="95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68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26" y="1369443"/>
            <a:ext cx="8906374" cy="428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Rectángulo"/>
          <p:cNvSpPr/>
          <p:nvPr/>
        </p:nvSpPr>
        <p:spPr>
          <a:xfrm>
            <a:off x="992662" y="2053825"/>
            <a:ext cx="3708412" cy="3003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1691680" y="128826"/>
            <a:ext cx="5976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>
                <a:solidFill>
                  <a:srgbClr val="92D050"/>
                </a:solidFill>
              </a:rPr>
              <a:t>DELANTE    -    DETRÁS</a:t>
            </a:r>
            <a:endParaRPr lang="es-ES" sz="4000" b="1" dirty="0">
              <a:solidFill>
                <a:srgbClr val="92D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279" y="-592826"/>
            <a:ext cx="1988248" cy="38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334" y="0"/>
            <a:ext cx="1228666" cy="1341468"/>
          </a:xfrm>
          <a:prstGeom prst="rect">
            <a:avLst/>
          </a:prstGeom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25" y="1341467"/>
            <a:ext cx="5486503" cy="4349385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57" y="2292604"/>
            <a:ext cx="3075349" cy="3357692"/>
          </a:xfrm>
          <a:prstGeom prst="rect">
            <a:avLst/>
          </a:prstGeom>
        </p:spPr>
      </p:pic>
      <p:graphicFrame>
        <p:nvGraphicFramePr>
          <p:cNvPr id="18" name="1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7022772"/>
              </p:ext>
            </p:extLst>
          </p:nvPr>
        </p:nvGraphicFramePr>
        <p:xfrm>
          <a:off x="914400" y="6453336"/>
          <a:ext cx="7315200" cy="2880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8700"/>
                <a:gridCol w="5143500"/>
                <a:gridCol w="1143000"/>
              </a:tblGrid>
              <a:tr h="2880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Autor pictogramas: </a:t>
                      </a:r>
                      <a:r>
                        <a:rPr lang="es-ES" sz="800" u="sng" dirty="0">
                          <a:solidFill>
                            <a:schemeClr val="tx1"/>
                          </a:solidFill>
                          <a:effectLst/>
                          <a:hlinkClick r:id="rId7"/>
                        </a:rPr>
                        <a:t>Sergio Palao</a:t>
                      </a: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 Procedencia: </a:t>
                      </a:r>
                      <a:r>
                        <a:rPr lang="es-ES" sz="800" u="sng" dirty="0">
                          <a:solidFill>
                            <a:schemeClr val="tx1"/>
                          </a:solidFill>
                          <a:effectLst/>
                          <a:hlinkClick r:id="rId8"/>
                        </a:rPr>
                        <a:t>ARASAAC</a:t>
                      </a: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 (</a:t>
                      </a:r>
                      <a:r>
                        <a:rPr lang="es-ES" sz="800" u="sng" dirty="0">
                          <a:solidFill>
                            <a:schemeClr val="tx1"/>
                          </a:solidFill>
                          <a:effectLst/>
                          <a:hlinkClick r:id="rId8"/>
                        </a:rPr>
                        <a:t>http://catedu.es/arasaac/)</a:t>
                      </a: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 Licencia: </a:t>
                      </a:r>
                      <a:r>
                        <a:rPr lang="es-ES" sz="800" u="sng" dirty="0">
                          <a:solidFill>
                            <a:schemeClr val="tx1"/>
                          </a:solidFill>
                          <a:effectLst/>
                          <a:hlinkClick r:id="rId9"/>
                        </a:rPr>
                        <a:t>CC (BY-NC-SA)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s-ES" sz="800" dirty="0" err="1">
                          <a:solidFill>
                            <a:schemeClr val="tx1"/>
                          </a:solidFill>
                          <a:effectLst/>
                        </a:rPr>
                        <a:t>Soyvisual</a:t>
                      </a: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. Fundación Orange. Licencia: CC (BY-NC-SA) Autores:: José Manuel Marcos , David Romero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9" name="Imagen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453336"/>
            <a:ext cx="10763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n 1" descr="logo-soyvisual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992" y="6459253"/>
            <a:ext cx="95885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741" y="2833437"/>
            <a:ext cx="2892410" cy="2892410"/>
          </a:xfrm>
          <a:prstGeom prst="rect">
            <a:avLst/>
          </a:prstGeom>
        </p:spPr>
      </p:pic>
      <p:pic>
        <p:nvPicPr>
          <p:cNvPr id="21" name="20 Imagen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6" y="94044"/>
            <a:ext cx="958692" cy="95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39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25" y="1394849"/>
            <a:ext cx="8920804" cy="4296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Rectángulo"/>
          <p:cNvSpPr/>
          <p:nvPr/>
        </p:nvSpPr>
        <p:spPr>
          <a:xfrm>
            <a:off x="494540" y="1772816"/>
            <a:ext cx="4869548" cy="36003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1691680" y="128826"/>
            <a:ext cx="5976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>
                <a:solidFill>
                  <a:srgbClr val="92D050"/>
                </a:solidFill>
              </a:rPr>
              <a:t>CERCA    -    LEJOS</a:t>
            </a:r>
            <a:endParaRPr lang="es-ES" sz="4000" b="1" dirty="0">
              <a:solidFill>
                <a:srgbClr val="92D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279" y="-592826"/>
            <a:ext cx="1988248" cy="38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334" y="0"/>
            <a:ext cx="1228666" cy="1341468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21"/>
          <a:stretch/>
        </p:blipFill>
        <p:spPr>
          <a:xfrm>
            <a:off x="237625" y="1394848"/>
            <a:ext cx="5486503" cy="4296005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58" y="2464850"/>
            <a:ext cx="3075349" cy="3357692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510" y="3469162"/>
            <a:ext cx="2232248" cy="2232248"/>
          </a:xfrm>
          <a:prstGeom prst="rect">
            <a:avLst/>
          </a:prstGeom>
        </p:spPr>
      </p:pic>
      <p:graphicFrame>
        <p:nvGraphicFramePr>
          <p:cNvPr id="17" name="1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7022772"/>
              </p:ext>
            </p:extLst>
          </p:nvPr>
        </p:nvGraphicFramePr>
        <p:xfrm>
          <a:off x="914400" y="6453336"/>
          <a:ext cx="7315200" cy="2880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8700"/>
                <a:gridCol w="5143500"/>
                <a:gridCol w="1143000"/>
              </a:tblGrid>
              <a:tr h="2880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Autor pictogramas: </a:t>
                      </a:r>
                      <a:r>
                        <a:rPr lang="es-ES" sz="800" u="sng" dirty="0">
                          <a:solidFill>
                            <a:schemeClr val="tx1"/>
                          </a:solidFill>
                          <a:effectLst/>
                          <a:hlinkClick r:id="rId10"/>
                        </a:rPr>
                        <a:t>Sergio Palao</a:t>
                      </a: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 Procedencia: </a:t>
                      </a:r>
                      <a:r>
                        <a:rPr lang="es-ES" sz="800" u="sng" dirty="0">
                          <a:solidFill>
                            <a:schemeClr val="tx1"/>
                          </a:solidFill>
                          <a:effectLst/>
                          <a:hlinkClick r:id="rId11"/>
                        </a:rPr>
                        <a:t>ARASAAC</a:t>
                      </a: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 (</a:t>
                      </a:r>
                      <a:r>
                        <a:rPr lang="es-ES" sz="800" u="sng" dirty="0">
                          <a:solidFill>
                            <a:schemeClr val="tx1"/>
                          </a:solidFill>
                          <a:effectLst/>
                          <a:hlinkClick r:id="rId11"/>
                        </a:rPr>
                        <a:t>http://catedu.es/arasaac/)</a:t>
                      </a: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 Licencia: </a:t>
                      </a:r>
                      <a:r>
                        <a:rPr lang="es-ES" sz="800" u="sng" dirty="0">
                          <a:solidFill>
                            <a:schemeClr val="tx1"/>
                          </a:solidFill>
                          <a:effectLst/>
                          <a:hlinkClick r:id="rId12"/>
                        </a:rPr>
                        <a:t>CC (BY-NC-SA)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s-ES" sz="800" dirty="0" err="1">
                          <a:solidFill>
                            <a:schemeClr val="tx1"/>
                          </a:solidFill>
                          <a:effectLst/>
                        </a:rPr>
                        <a:t>Soyvisual</a:t>
                      </a: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. Fundación Orange. Licencia: CC (BY-NC-SA) Autores:: José Manuel Marcos , David Romero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8" name="Imagen 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453336"/>
            <a:ext cx="10763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n 1" descr="logo-soyvisual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992" y="6459253"/>
            <a:ext cx="95885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6" y="94044"/>
            <a:ext cx="958692" cy="95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68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25" y="1394849"/>
            <a:ext cx="8920804" cy="4296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Rectángulo"/>
          <p:cNvSpPr/>
          <p:nvPr/>
        </p:nvSpPr>
        <p:spPr>
          <a:xfrm>
            <a:off x="494540" y="1772816"/>
            <a:ext cx="4869548" cy="36003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1691680" y="128826"/>
            <a:ext cx="5976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>
                <a:solidFill>
                  <a:srgbClr val="92D050"/>
                </a:solidFill>
              </a:rPr>
              <a:t>CERCA    -    LEJOS</a:t>
            </a:r>
            <a:endParaRPr lang="es-ES" sz="4000" b="1" dirty="0">
              <a:solidFill>
                <a:srgbClr val="92D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279" y="-592826"/>
            <a:ext cx="1988248" cy="38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334" y="0"/>
            <a:ext cx="1228666" cy="1341468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21"/>
          <a:stretch/>
        </p:blipFill>
        <p:spPr>
          <a:xfrm>
            <a:off x="237625" y="1394848"/>
            <a:ext cx="5486503" cy="4296005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12" y="1628800"/>
            <a:ext cx="2060368" cy="2249527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510" y="3469162"/>
            <a:ext cx="2232248" cy="2232248"/>
          </a:xfrm>
          <a:prstGeom prst="rect">
            <a:avLst/>
          </a:prstGeom>
        </p:spPr>
      </p:pic>
      <p:graphicFrame>
        <p:nvGraphicFramePr>
          <p:cNvPr id="17" name="1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1746263"/>
              </p:ext>
            </p:extLst>
          </p:nvPr>
        </p:nvGraphicFramePr>
        <p:xfrm>
          <a:off x="914400" y="6453336"/>
          <a:ext cx="7315200" cy="2880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8700"/>
                <a:gridCol w="5143500"/>
                <a:gridCol w="1143000"/>
              </a:tblGrid>
              <a:tr h="2880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Autor pictogramas: </a:t>
                      </a:r>
                      <a:r>
                        <a:rPr lang="es-ES" sz="800" u="sng" dirty="0">
                          <a:solidFill>
                            <a:schemeClr val="tx1"/>
                          </a:solidFill>
                          <a:effectLst/>
                          <a:hlinkClick r:id="rId10"/>
                        </a:rPr>
                        <a:t>Sergio Palao</a:t>
                      </a: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 Procedencia: </a:t>
                      </a:r>
                      <a:r>
                        <a:rPr lang="es-ES" sz="800" u="sng" dirty="0">
                          <a:solidFill>
                            <a:schemeClr val="tx1"/>
                          </a:solidFill>
                          <a:effectLst/>
                          <a:hlinkClick r:id="rId11"/>
                        </a:rPr>
                        <a:t>ARASAAC</a:t>
                      </a: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 (</a:t>
                      </a:r>
                      <a:r>
                        <a:rPr lang="es-ES" sz="800" u="sng" dirty="0">
                          <a:solidFill>
                            <a:schemeClr val="tx1"/>
                          </a:solidFill>
                          <a:effectLst/>
                          <a:hlinkClick r:id="rId11"/>
                        </a:rPr>
                        <a:t>http://catedu.es/arasaac/)</a:t>
                      </a: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 Licencia: </a:t>
                      </a:r>
                      <a:r>
                        <a:rPr lang="es-ES" sz="800" u="sng" dirty="0">
                          <a:solidFill>
                            <a:schemeClr val="tx1"/>
                          </a:solidFill>
                          <a:effectLst/>
                          <a:hlinkClick r:id="rId12"/>
                        </a:rPr>
                        <a:t>CC (BY-NC-SA)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s-ES" sz="800" dirty="0" err="1">
                          <a:solidFill>
                            <a:schemeClr val="tx1"/>
                          </a:solidFill>
                          <a:effectLst/>
                        </a:rPr>
                        <a:t>Soyvisual</a:t>
                      </a:r>
                      <a:r>
                        <a:rPr lang="es-ES" sz="800" dirty="0">
                          <a:solidFill>
                            <a:schemeClr val="tx1"/>
                          </a:solidFill>
                          <a:effectLst/>
                        </a:rPr>
                        <a:t>. Fundación Orange. Licencia: CC (BY-NC-SA) Autores:: José Manuel Marcos , David Romero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8" name="Imagen 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453336"/>
            <a:ext cx="10763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n 1" descr="logo-soyvisual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992" y="6459253"/>
            <a:ext cx="95885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6" y="94044"/>
            <a:ext cx="958692" cy="95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60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86</Words>
  <Application>Microsoft Office PowerPoint</Application>
  <PresentationFormat>Presentación en pantalla (4:3)</PresentationFormat>
  <Paragraphs>43</Paragraphs>
  <Slides>13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JMMR</dc:creator>
  <cp:lastModifiedBy>JMMR</cp:lastModifiedBy>
  <cp:revision>15</cp:revision>
  <dcterms:created xsi:type="dcterms:W3CDTF">2017-09-10T06:05:47Z</dcterms:created>
  <dcterms:modified xsi:type="dcterms:W3CDTF">2017-09-10T07:42:55Z</dcterms:modified>
</cp:coreProperties>
</file>