
<file path=[Content_Types].xml><?xml version="1.0" encoding="utf-8"?>
<Types xmlns="http://schemas.openxmlformats.org/package/2006/content-types">
  <Default Extension="bin" ContentType="application/vnd.ms-office.activeX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ppt/activeX/activeX8.xml" ContentType="application/vnd.ms-office.activeX+xml"/>
  <Override PartName="/ppt/activeX/activeX9.xml" ContentType="application/vnd.ms-office.activeX+xml"/>
  <Override PartName="/ppt/activeX/activeX10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61" r:id="rId5"/>
    <p:sldId id="264" r:id="rId6"/>
    <p:sldId id="262" r:id="rId7"/>
    <p:sldId id="265" r:id="rId8"/>
    <p:sldId id="263" r:id="rId9"/>
    <p:sldId id="266" r:id="rId10"/>
    <p:sldId id="267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32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4" autoAdjust="0"/>
    <p:restoredTop sz="94660"/>
  </p:normalViewPr>
  <p:slideViewPr>
    <p:cSldViewPr snapToGrid="0">
      <p:cViewPr varScale="1">
        <p:scale>
          <a:sx n="72" d="100"/>
          <a:sy n="72" d="100"/>
        </p:scale>
        <p:origin x="5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hyperlink" Target="https://www.soyvisual.org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control" Target="../activeX/activeX8.xml"/><Relationship Id="rId5" Type="http://schemas.openxmlformats.org/officeDocument/2006/relationships/image" Target="../media/image10.wmf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control" Target="../activeX/activeX9.xml"/><Relationship Id="rId5" Type="http://schemas.openxmlformats.org/officeDocument/2006/relationships/image" Target="../media/image2.wmf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control" Target="../activeX/activeX10.xml"/><Relationship Id="rId5" Type="http://schemas.openxmlformats.org/officeDocument/2006/relationships/image" Target="../media/image2.wmf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soyvisual.org/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control" Target="../activeX/activeX1.xml"/><Relationship Id="rId5" Type="http://schemas.openxmlformats.org/officeDocument/2006/relationships/image" Target="../media/image2.wmf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control" Target="../activeX/activeX2.xml"/><Relationship Id="rId5" Type="http://schemas.openxmlformats.org/officeDocument/2006/relationships/image" Target="../media/image2.wmf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control" Target="../activeX/activeX3.xml"/><Relationship Id="rId5" Type="http://schemas.openxmlformats.org/officeDocument/2006/relationships/image" Target="../media/image2.wmf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control" Target="../activeX/activeX4.xml"/><Relationship Id="rId5" Type="http://schemas.openxmlformats.org/officeDocument/2006/relationships/image" Target="../media/image2.wmf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control" Target="../activeX/activeX5.xml"/><Relationship Id="rId5" Type="http://schemas.openxmlformats.org/officeDocument/2006/relationships/image" Target="../media/image2.wmf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control" Target="../activeX/activeX6.xml"/><Relationship Id="rId5" Type="http://schemas.openxmlformats.org/officeDocument/2006/relationships/image" Target="../media/image2.wmf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control" Target="../activeX/activeX7.xml"/><Relationship Id="rId5" Type="http://schemas.openxmlformats.org/officeDocument/2006/relationships/image" Target="../media/image2.wmf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4E587C-A48F-4FAD-A3E0-5A1F2D5E9F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9227" y="1192711"/>
            <a:ext cx="10993546" cy="1152926"/>
          </a:xfrm>
          <a:solidFill>
            <a:schemeClr val="accent2"/>
          </a:solidFill>
          <a:ln w="76200">
            <a:solidFill>
              <a:srgbClr val="1A3260"/>
            </a:solidFill>
          </a:ln>
        </p:spPr>
        <p:txBody>
          <a:bodyPr>
            <a:noAutofit/>
          </a:bodyPr>
          <a:lstStyle/>
          <a:p>
            <a:pPr algn="ctr"/>
            <a:r>
              <a:rPr lang="es-ES" sz="7000" b="1" dirty="0">
                <a:solidFill>
                  <a:schemeClr val="bg1"/>
                </a:solidFill>
              </a:rPr>
              <a:t>EXPRESA E IMAGINA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3D754B2-6126-4673-A84F-B7A6DB19D0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0317" y="3297426"/>
            <a:ext cx="7771366" cy="1393843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s-ES" sz="3200" b="1" dirty="0"/>
              <a:t>emociones</a:t>
            </a:r>
          </a:p>
          <a:p>
            <a:pPr algn="ctr"/>
            <a:r>
              <a:rPr lang="es-ES" sz="3200" b="1" dirty="0"/>
              <a:t>EXPRESIÓN ORAL</a:t>
            </a:r>
          </a:p>
          <a:p>
            <a:pPr algn="ctr"/>
            <a:r>
              <a:rPr lang="es-ES" sz="3200" b="1" dirty="0"/>
              <a:t>IMAGINACIÓN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BB4022A-E865-464B-9B38-C1CB268A8DC6}"/>
              </a:ext>
            </a:extLst>
          </p:cNvPr>
          <p:cNvSpPr txBox="1"/>
          <p:nvPr/>
        </p:nvSpPr>
        <p:spPr>
          <a:xfrm>
            <a:off x="1142918" y="4916733"/>
            <a:ext cx="8070574" cy="861774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1600" b="0" i="0" dirty="0">
                <a:effectLst/>
                <a:latin typeface="Arial" panose="020B0604020202020204" pitchFamily="34" charset="0"/>
              </a:rPr>
              <a:t>Procedencia de las imágenes SOYVISUAL (</a:t>
            </a:r>
            <a:r>
              <a:rPr lang="es-ES" sz="1600" b="0" i="0" dirty="0">
                <a:effectLst/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https://www.soyvisual.org</a:t>
            </a:r>
            <a:r>
              <a:rPr lang="es-ES" sz="1600" b="0" i="0" dirty="0">
                <a:effectLst/>
                <a:latin typeface="Arial" panose="020B0604020202020204" pitchFamily="34" charset="0"/>
              </a:rPr>
              <a:t>). </a:t>
            </a:r>
          </a:p>
          <a:p>
            <a:pPr algn="ctr"/>
            <a:r>
              <a:rPr lang="es-ES" sz="1600" b="0" i="0" dirty="0">
                <a:effectLst/>
                <a:latin typeface="Arial" panose="020B0604020202020204" pitchFamily="34" charset="0"/>
              </a:rPr>
              <a:t>Licencia: CC (BY-NC-SA). Fundación Orange.</a:t>
            </a:r>
          </a:p>
          <a:p>
            <a:pPr algn="ctr"/>
            <a:r>
              <a:rPr lang="es-E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Autora: Psicóloga educativa Karen Marcela Herrera Chang</a:t>
            </a:r>
            <a:endParaRPr lang="es-ES" sz="1600" dirty="0"/>
          </a:p>
        </p:txBody>
      </p:sp>
      <p:sp>
        <p:nvSpPr>
          <p:cNvPr id="5" name="Botón de acción: ir hacia delante o siguiente 4">
            <a:hlinkClick r:id="" action="ppaction://hlinkshowjump?jump=nextslide" highlightClick="1">
              <a:snd r:embed="rId3" name="click.wav"/>
            </a:hlinkClick>
            <a:extLst>
              <a:ext uri="{FF2B5EF4-FFF2-40B4-BE49-F238E27FC236}">
                <a16:creationId xmlns:a16="http://schemas.microsoft.com/office/drawing/2014/main" id="{4C6844BE-658A-45BD-87DF-5D9852A960AA}"/>
              </a:ext>
            </a:extLst>
          </p:cNvPr>
          <p:cNvSpPr/>
          <p:nvPr/>
        </p:nvSpPr>
        <p:spPr>
          <a:xfrm>
            <a:off x="10194153" y="4916733"/>
            <a:ext cx="1128975" cy="768626"/>
          </a:xfrm>
          <a:prstGeom prst="actionButtonForwardNex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005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EF3B9F-29D8-4560-A25C-3FDDBB51F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600" dirty="0"/>
              <a:t>¿QUÉ LE </a:t>
            </a:r>
            <a:r>
              <a:rPr lang="es-ES" sz="3600" dirty="0" err="1"/>
              <a:t>ESTaRÁ</a:t>
            </a:r>
            <a:r>
              <a:rPr lang="es-ES" sz="3600" dirty="0"/>
              <a:t> DICIENDO EL SEÑOR?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0CD24C6-CFE4-473E-8C43-E1FC34BB824A}"/>
              </a:ext>
            </a:extLst>
          </p:cNvPr>
          <p:cNvSpPr txBox="1"/>
          <p:nvPr/>
        </p:nvSpPr>
        <p:spPr>
          <a:xfrm>
            <a:off x="6687664" y="2408486"/>
            <a:ext cx="5123518" cy="1323439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pPr algn="ctr"/>
            <a:r>
              <a:rPr lang="es-ES" sz="4000" dirty="0"/>
              <a:t>¿CÓMO SE SENTIRÁN</a:t>
            </a:r>
          </a:p>
          <a:p>
            <a:pPr algn="ctr"/>
            <a:r>
              <a:rPr lang="es-ES" sz="4000" dirty="0"/>
              <a:t>LOS NIÑOS?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746C157-CB80-4C37-9300-3C1EE3D338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67" t="28589" r="45761" b="11672"/>
          <a:stretch/>
        </p:blipFill>
        <p:spPr>
          <a:xfrm>
            <a:off x="581192" y="2179621"/>
            <a:ext cx="5832909" cy="3960000"/>
          </a:xfrm>
          <a:prstGeom prst="rect">
            <a:avLst/>
          </a:prstGeom>
        </p:spPr>
      </p:pic>
      <p:sp>
        <p:nvSpPr>
          <p:cNvPr id="8" name="Botón de acción: ir hacia delante o siguiente 7">
            <a:hlinkClick r:id="" action="ppaction://hlinkshowjump?jump=nextslide" highlightClick="1">
              <a:snd r:embed="rId4" name="click.wav"/>
            </a:hlinkClick>
            <a:extLst>
              <a:ext uri="{FF2B5EF4-FFF2-40B4-BE49-F238E27FC236}">
                <a16:creationId xmlns:a16="http://schemas.microsoft.com/office/drawing/2014/main" id="{D6195AA4-4505-474C-A39F-D1671FCC729A}"/>
              </a:ext>
            </a:extLst>
          </p:cNvPr>
          <p:cNvSpPr/>
          <p:nvPr/>
        </p:nvSpPr>
        <p:spPr>
          <a:xfrm>
            <a:off x="8843961" y="5874130"/>
            <a:ext cx="922891" cy="563427"/>
          </a:xfrm>
          <a:prstGeom prst="actionButtonForwardNex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name="TextBox2" r:id="rId1" imgW="4324320" imgH="752400"/>
        </mc:Choice>
        <mc:Fallback>
          <p:control name="TextBox2" r:id="rId1" imgW="4324320" imgH="752400">
            <p:pic>
              <p:nvPicPr>
                <p:cNvPr id="7" name="TextBox2">
                  <a:extLst>
                    <a:ext uri="{FF2B5EF4-FFF2-40B4-BE49-F238E27FC236}">
                      <a16:creationId xmlns:a16="http://schemas.microsoft.com/office/drawing/2014/main" id="{206732D9-C392-4985-A71A-2DB02BF2AB7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087195" y="4424455"/>
                  <a:ext cx="4324455" cy="750783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71878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EF3B9F-29D8-4560-A25C-3FDDBB51F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600" dirty="0"/>
              <a:t>¿QUÉ LE </a:t>
            </a:r>
            <a:r>
              <a:rPr lang="es-ES" sz="3600" dirty="0" err="1"/>
              <a:t>ESTaRÁ</a:t>
            </a:r>
            <a:r>
              <a:rPr lang="es-ES" sz="3600" dirty="0"/>
              <a:t> DICIENDO EL NIÑO?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0CD24C6-CFE4-473E-8C43-E1FC34BB824A}"/>
              </a:ext>
            </a:extLst>
          </p:cNvPr>
          <p:cNvSpPr txBox="1"/>
          <p:nvPr/>
        </p:nvSpPr>
        <p:spPr>
          <a:xfrm>
            <a:off x="6944021" y="2408486"/>
            <a:ext cx="4722767" cy="1323439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pPr algn="ctr"/>
            <a:r>
              <a:rPr lang="es-ES" sz="4000" dirty="0"/>
              <a:t>¿CÓMO SE SENTIRÁ</a:t>
            </a:r>
          </a:p>
          <a:p>
            <a:pPr algn="ctr"/>
            <a:r>
              <a:rPr lang="es-ES" sz="4000" dirty="0"/>
              <a:t>LA SEÑORA?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83D511A-47C2-4A41-8432-EE9543A3DA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67" t="27622" r="45869" b="12445"/>
          <a:stretch/>
        </p:blipFill>
        <p:spPr>
          <a:xfrm>
            <a:off x="581192" y="2195844"/>
            <a:ext cx="5801318" cy="3960000"/>
          </a:xfrm>
          <a:prstGeom prst="rect">
            <a:avLst/>
          </a:prstGeom>
        </p:spPr>
      </p:pic>
      <p:sp>
        <p:nvSpPr>
          <p:cNvPr id="8" name="Botón de acción: ir hacia delante o siguiente 7">
            <a:hlinkClick r:id="" action="ppaction://hlinkshowjump?jump=nextslide" highlightClick="1">
              <a:snd r:embed="rId4" name="click.wav"/>
            </a:hlinkClick>
            <a:extLst>
              <a:ext uri="{FF2B5EF4-FFF2-40B4-BE49-F238E27FC236}">
                <a16:creationId xmlns:a16="http://schemas.microsoft.com/office/drawing/2014/main" id="{086EE662-FC80-407D-820F-3C496417F73B}"/>
              </a:ext>
            </a:extLst>
          </p:cNvPr>
          <p:cNvSpPr/>
          <p:nvPr/>
        </p:nvSpPr>
        <p:spPr>
          <a:xfrm>
            <a:off x="8843961" y="5874130"/>
            <a:ext cx="922891" cy="563427"/>
          </a:xfrm>
          <a:prstGeom prst="actionButtonForwardNex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name="TextBox2" r:id="rId1" imgW="3619440" imgH="752400"/>
        </mc:Choice>
        <mc:Fallback>
          <p:control name="TextBox2" r:id="rId1" imgW="3619440" imgH="752400">
            <p:pic>
              <p:nvPicPr>
                <p:cNvPr id="7" name="TextBox2">
                  <a:extLst>
                    <a:ext uri="{FF2B5EF4-FFF2-40B4-BE49-F238E27FC236}">
                      <a16:creationId xmlns:a16="http://schemas.microsoft.com/office/drawing/2014/main" id="{D5BF08D0-5D82-40C8-BB7F-4B6B28BE1049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496372" y="4430817"/>
                  <a:ext cx="3618067" cy="750783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592136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EF3B9F-29D8-4560-A25C-3FDDBB51F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600" dirty="0"/>
              <a:t>¿QUÉ LE </a:t>
            </a:r>
            <a:r>
              <a:rPr lang="es-ES" sz="3600" dirty="0" err="1"/>
              <a:t>ESTaRÁ</a:t>
            </a:r>
            <a:r>
              <a:rPr lang="es-ES" sz="3600" dirty="0"/>
              <a:t> DICIENDO LA NIÑA?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0CD24C6-CFE4-473E-8C43-E1FC34BB824A}"/>
              </a:ext>
            </a:extLst>
          </p:cNvPr>
          <p:cNvSpPr txBox="1"/>
          <p:nvPr/>
        </p:nvSpPr>
        <p:spPr>
          <a:xfrm>
            <a:off x="6743646" y="2408486"/>
            <a:ext cx="5123518" cy="1323439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pPr algn="ctr"/>
            <a:r>
              <a:rPr lang="es-ES" sz="4000" dirty="0"/>
              <a:t>¿CÓMO SE SENTIRÁN</a:t>
            </a:r>
          </a:p>
          <a:p>
            <a:pPr algn="ctr"/>
            <a:r>
              <a:rPr lang="es-ES" sz="4000" dirty="0"/>
              <a:t>EL NIÑO?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F4535E7-7DC6-4564-BB8C-BB5EFDF950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67" t="28589" r="45869" b="12252"/>
          <a:stretch/>
        </p:blipFill>
        <p:spPr>
          <a:xfrm>
            <a:off x="581192" y="2179621"/>
            <a:ext cx="5877152" cy="3960000"/>
          </a:xfrm>
          <a:prstGeom prst="rect">
            <a:avLst/>
          </a:prstGeom>
        </p:spPr>
      </p:pic>
      <p:sp>
        <p:nvSpPr>
          <p:cNvPr id="8" name="Botón de acción: ir hacia delante o siguiente 7">
            <a:hlinkClick r:id="" action="ppaction://hlinkshowjump?jump=nextslide" highlightClick="1">
              <a:snd r:embed="rId4" name="applause.wav"/>
            </a:hlinkClick>
            <a:extLst>
              <a:ext uri="{FF2B5EF4-FFF2-40B4-BE49-F238E27FC236}">
                <a16:creationId xmlns:a16="http://schemas.microsoft.com/office/drawing/2014/main" id="{0BBC874E-7671-42A5-8EA2-BE7AF0B89586}"/>
              </a:ext>
            </a:extLst>
          </p:cNvPr>
          <p:cNvSpPr/>
          <p:nvPr/>
        </p:nvSpPr>
        <p:spPr>
          <a:xfrm>
            <a:off x="8843961" y="5874130"/>
            <a:ext cx="922891" cy="563427"/>
          </a:xfrm>
          <a:prstGeom prst="actionButtonForwardNex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name="TextBox2" r:id="rId1" imgW="3619440" imgH="752400"/>
        </mc:Choice>
        <mc:Fallback>
          <p:control name="TextBox2" r:id="rId1" imgW="3619440" imgH="752400">
            <p:pic>
              <p:nvPicPr>
                <p:cNvPr id="7" name="TextBox2">
                  <a:extLst>
                    <a:ext uri="{FF2B5EF4-FFF2-40B4-BE49-F238E27FC236}">
                      <a16:creationId xmlns:a16="http://schemas.microsoft.com/office/drawing/2014/main" id="{C16539D0-CFF3-4997-BB1F-D659623F086C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496372" y="4430817"/>
                  <a:ext cx="3618067" cy="750783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83463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80;p49">
            <a:extLst>
              <a:ext uri="{FF2B5EF4-FFF2-40B4-BE49-F238E27FC236}">
                <a16:creationId xmlns:a16="http://schemas.microsoft.com/office/drawing/2014/main" id="{BE4B4878-0613-413B-BF65-9682022F7F76}"/>
              </a:ext>
            </a:extLst>
          </p:cNvPr>
          <p:cNvSpPr txBox="1">
            <a:spLocks/>
          </p:cNvSpPr>
          <p:nvPr/>
        </p:nvSpPr>
        <p:spPr>
          <a:xfrm>
            <a:off x="581192" y="702562"/>
            <a:ext cx="11029616" cy="1013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>
              <a:spcBef>
                <a:spcPts val="0"/>
              </a:spcBef>
              <a:buClr>
                <a:schemeClr val="lt1"/>
              </a:buClr>
              <a:buSzPts val="6600"/>
              <a:buFont typeface="Gill Sans"/>
              <a:buNone/>
            </a:pPr>
            <a:r>
              <a:rPr lang="es-ES" sz="6600" b="1" dirty="0">
                <a:solidFill>
                  <a:schemeClr val="bg1"/>
                </a:solidFill>
              </a:rPr>
              <a:t>¡MUY BIEN!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D368015-4F7D-4B75-9A9D-F42423BD3B40}"/>
              </a:ext>
            </a:extLst>
          </p:cNvPr>
          <p:cNvSpPr txBox="1"/>
          <p:nvPr/>
        </p:nvSpPr>
        <p:spPr>
          <a:xfrm>
            <a:off x="2093843" y="5558706"/>
            <a:ext cx="8070574" cy="861774"/>
          </a:xfrm>
          <a:prstGeom prst="rect">
            <a:avLst/>
          </a:prstGeom>
          <a:solidFill>
            <a:srgbClr val="81B3BF"/>
          </a:solidFill>
        </p:spPr>
        <p:txBody>
          <a:bodyPr wrap="square">
            <a:spAutoFit/>
          </a:bodyPr>
          <a:lstStyle/>
          <a:p>
            <a:pPr algn="ctr"/>
            <a:r>
              <a:rPr lang="es-ES" sz="1600" b="0" i="0" dirty="0">
                <a:effectLst/>
                <a:latin typeface="Arial" panose="020B0604020202020204" pitchFamily="34" charset="0"/>
              </a:rPr>
              <a:t>Procedencia de las imágenes SOYVISUAL (</a:t>
            </a:r>
            <a:r>
              <a:rPr lang="es-ES" sz="1600" b="0" i="0" dirty="0">
                <a:effectLst/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https://www.soyvisual.org</a:t>
            </a:r>
            <a:r>
              <a:rPr lang="es-ES" sz="1600" b="0" i="0" dirty="0">
                <a:effectLst/>
                <a:latin typeface="Arial" panose="020B0604020202020204" pitchFamily="34" charset="0"/>
              </a:rPr>
              <a:t>). </a:t>
            </a:r>
          </a:p>
          <a:p>
            <a:pPr algn="ctr"/>
            <a:r>
              <a:rPr lang="es-ES" sz="1600" b="0" i="0" dirty="0">
                <a:effectLst/>
                <a:latin typeface="Arial" panose="020B0604020202020204" pitchFamily="34" charset="0"/>
              </a:rPr>
              <a:t>Licencia: CC (BY-NC-SA). Fundación Orange.</a:t>
            </a:r>
          </a:p>
          <a:p>
            <a:pPr algn="ctr"/>
            <a:r>
              <a:rPr lang="es-E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Autora: Psicóloga educativa Karen Marcela Herrera Chang</a:t>
            </a:r>
            <a:endParaRPr lang="es-ES" sz="16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2C14C08-2149-4C5E-A065-1026A2117A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380" b="53906" l="35725" r="47804">
                        <a14:foregroundMark x1="43851" y1="53646" x2="43851" y2="53646"/>
                        <a14:foregroundMark x1="43558" y1="32292" x2="43558" y2="32292"/>
                        <a14:foregroundMark x1="43558" y1="31510" x2="43558" y2="31510"/>
                        <a14:foregroundMark x1="47145" y1="53906" x2="47145" y2="53906"/>
                      </a14:backgroundRemoval>
                    </a14:imgEffect>
                  </a14:imgLayer>
                </a14:imgProps>
              </a:ext>
            </a:extLst>
          </a:blip>
          <a:srcRect l="34271" t="30804" r="50669" b="45267"/>
          <a:stretch/>
        </p:blipFill>
        <p:spPr>
          <a:xfrm>
            <a:off x="4282568" y="1937348"/>
            <a:ext cx="3626864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139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8C56BF-CDBB-41A8-BC08-83E8370B5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5400" b="1" dirty="0"/>
              <a:t>INSTRUCIONES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81D51B-390F-4720-AD2C-0DA038E40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7"/>
            <a:ext cx="11029615" cy="330590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s-ES" sz="3200" dirty="0"/>
              <a:t>SE PRESENTA UNA SITUACIÓN EN LA QUE DEBERÁS IMAGINAR LO QUE ESTÁ DICIENDO UNA DE LAS PERSONAS Y LUEGO ESCRIBIR QUE EMOCIÓN PODRÁ SENTIR ALGUNA DE ELLAS.</a:t>
            </a:r>
          </a:p>
        </p:txBody>
      </p:sp>
      <p:sp>
        <p:nvSpPr>
          <p:cNvPr id="4" name="Botón de acción: ir hacia delante o siguiente 3">
            <a:hlinkClick r:id="" action="ppaction://hlinkshowjump?jump=nextslide" highlightClick="1">
              <a:snd r:embed="rId2" name="click.wav"/>
            </a:hlinkClick>
            <a:extLst>
              <a:ext uri="{FF2B5EF4-FFF2-40B4-BE49-F238E27FC236}">
                <a16:creationId xmlns:a16="http://schemas.microsoft.com/office/drawing/2014/main" id="{B6F523A4-BDD5-4094-81C2-70027ECCFEC4}"/>
              </a:ext>
            </a:extLst>
          </p:cNvPr>
          <p:cNvSpPr/>
          <p:nvPr/>
        </p:nvSpPr>
        <p:spPr>
          <a:xfrm>
            <a:off x="5531511" y="5771531"/>
            <a:ext cx="1128975" cy="768626"/>
          </a:xfrm>
          <a:prstGeom prst="actionButtonForwardNex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376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EF3B9F-29D8-4560-A25C-3FDDBB51F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600" dirty="0"/>
              <a:t>¿QUÉ LE </a:t>
            </a:r>
            <a:r>
              <a:rPr lang="es-ES" sz="3600" dirty="0" err="1"/>
              <a:t>ESTaRÁ</a:t>
            </a:r>
            <a:r>
              <a:rPr lang="es-ES" sz="3600" dirty="0"/>
              <a:t> DICIENDO EL SEÑOR?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D9D9CFB-E4BB-45F4-A3A5-AD0A8A5262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67" t="28202" r="45978" b="12445"/>
          <a:stretch/>
        </p:blipFill>
        <p:spPr>
          <a:xfrm>
            <a:off x="581192" y="2195844"/>
            <a:ext cx="5845109" cy="3960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0CD24C6-CFE4-473E-8C43-E1FC34BB824A}"/>
              </a:ext>
            </a:extLst>
          </p:cNvPr>
          <p:cNvSpPr txBox="1"/>
          <p:nvPr/>
        </p:nvSpPr>
        <p:spPr>
          <a:xfrm>
            <a:off x="6944022" y="2407076"/>
            <a:ext cx="4722767" cy="1323439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pPr algn="ctr"/>
            <a:r>
              <a:rPr lang="es-ES" sz="4000" dirty="0"/>
              <a:t>¿CÓMO SE SENTIRÁ</a:t>
            </a:r>
          </a:p>
          <a:p>
            <a:pPr algn="ctr"/>
            <a:r>
              <a:rPr lang="es-ES" sz="4000" dirty="0"/>
              <a:t>LA CHICA?</a:t>
            </a:r>
          </a:p>
        </p:txBody>
      </p:sp>
      <p:sp>
        <p:nvSpPr>
          <p:cNvPr id="8" name="Botón de acción: ir hacia delante o siguiente 7">
            <a:hlinkClick r:id="" action="ppaction://hlinkshowjump?jump=nextslide" highlightClick="1">
              <a:snd r:embed="rId4" name="click.wav"/>
            </a:hlinkClick>
            <a:extLst>
              <a:ext uri="{FF2B5EF4-FFF2-40B4-BE49-F238E27FC236}">
                <a16:creationId xmlns:a16="http://schemas.microsoft.com/office/drawing/2014/main" id="{57C8EF74-6D91-47F0-BBD2-F601DC41757C}"/>
              </a:ext>
            </a:extLst>
          </p:cNvPr>
          <p:cNvSpPr/>
          <p:nvPr/>
        </p:nvSpPr>
        <p:spPr>
          <a:xfrm>
            <a:off x="8843961" y="5874130"/>
            <a:ext cx="922891" cy="563427"/>
          </a:xfrm>
          <a:prstGeom prst="actionButtonForwardNex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name="TextBox2" r:id="rId1" imgW="3619440" imgH="752400"/>
        </mc:Choice>
        <mc:Fallback>
          <p:control name="TextBox2" r:id="rId1" imgW="3619440" imgH="752400">
            <p:pic>
              <p:nvPicPr>
                <p:cNvPr id="9" name="TextBox2">
                  <a:extLst>
                    <a:ext uri="{FF2B5EF4-FFF2-40B4-BE49-F238E27FC236}">
                      <a16:creationId xmlns:a16="http://schemas.microsoft.com/office/drawing/2014/main" id="{E245A739-BB6E-45EB-BBD0-E5013C682FBA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496372" y="4430817"/>
                  <a:ext cx="3618067" cy="750783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699733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EF3B9F-29D8-4560-A25C-3FDDBB51F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600" dirty="0"/>
              <a:t>¿QUÉ LE </a:t>
            </a:r>
            <a:r>
              <a:rPr lang="es-ES" sz="3600" dirty="0" err="1"/>
              <a:t>ESTaRÁ</a:t>
            </a:r>
            <a:r>
              <a:rPr lang="es-ES" sz="3600" dirty="0"/>
              <a:t> DICIENDO LA SEÑORA?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0CD24C6-CFE4-473E-8C43-E1FC34BB824A}"/>
              </a:ext>
            </a:extLst>
          </p:cNvPr>
          <p:cNvSpPr txBox="1"/>
          <p:nvPr/>
        </p:nvSpPr>
        <p:spPr>
          <a:xfrm>
            <a:off x="6888041" y="2404469"/>
            <a:ext cx="4722767" cy="1323439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pPr algn="ctr"/>
            <a:r>
              <a:rPr lang="es-ES" sz="4000" dirty="0"/>
              <a:t>¿CÓMO SE SENTIRÁ</a:t>
            </a:r>
          </a:p>
          <a:p>
            <a:pPr algn="ctr"/>
            <a:r>
              <a:rPr lang="es-ES" sz="4000" dirty="0"/>
              <a:t>LA SEÑORA?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7DABFB3-A182-4F0A-A22C-89F84C7E81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67" t="27235" r="45761" b="12059"/>
          <a:stretch/>
        </p:blipFill>
        <p:spPr>
          <a:xfrm>
            <a:off x="581192" y="2195844"/>
            <a:ext cx="5740028" cy="3960000"/>
          </a:xfrm>
          <a:prstGeom prst="rect">
            <a:avLst/>
          </a:prstGeom>
        </p:spPr>
      </p:pic>
      <p:sp>
        <p:nvSpPr>
          <p:cNvPr id="8" name="Botón de acción: ir hacia delante o siguiente 7">
            <a:hlinkClick r:id="" action="ppaction://hlinkshowjump?jump=nextslide" highlightClick="1">
              <a:snd r:embed="rId4" name="click.wav"/>
            </a:hlinkClick>
            <a:extLst>
              <a:ext uri="{FF2B5EF4-FFF2-40B4-BE49-F238E27FC236}">
                <a16:creationId xmlns:a16="http://schemas.microsoft.com/office/drawing/2014/main" id="{D6446126-482E-4CEF-A06F-58D99002809C}"/>
              </a:ext>
            </a:extLst>
          </p:cNvPr>
          <p:cNvSpPr/>
          <p:nvPr/>
        </p:nvSpPr>
        <p:spPr>
          <a:xfrm>
            <a:off x="8843961" y="5874130"/>
            <a:ext cx="922891" cy="563427"/>
          </a:xfrm>
          <a:prstGeom prst="actionButtonForwardNex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name="TextBox2" r:id="rId1" imgW="3619440" imgH="752400"/>
        </mc:Choice>
        <mc:Fallback>
          <p:control name="TextBox2" r:id="rId1" imgW="3619440" imgH="752400">
            <p:pic>
              <p:nvPicPr>
                <p:cNvPr id="9" name="TextBox2">
                  <a:extLst>
                    <a:ext uri="{FF2B5EF4-FFF2-40B4-BE49-F238E27FC236}">
                      <a16:creationId xmlns:a16="http://schemas.microsoft.com/office/drawing/2014/main" id="{26AF6336-F1F4-453F-B6F7-FCB1500C48E5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496372" y="4430817"/>
                  <a:ext cx="3618067" cy="750783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905449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EF3B9F-29D8-4560-A25C-3FDDBB51F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600" dirty="0"/>
              <a:t>¿QUÉ LE </a:t>
            </a:r>
            <a:r>
              <a:rPr lang="es-ES" sz="3600" dirty="0" err="1"/>
              <a:t>ESTaRÁ</a:t>
            </a:r>
            <a:r>
              <a:rPr lang="es-ES" sz="3600" dirty="0"/>
              <a:t> DICIENDO LA CHICA?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0CD24C6-CFE4-473E-8C43-E1FC34BB824A}"/>
              </a:ext>
            </a:extLst>
          </p:cNvPr>
          <p:cNvSpPr txBox="1"/>
          <p:nvPr/>
        </p:nvSpPr>
        <p:spPr>
          <a:xfrm>
            <a:off x="6944022" y="2408486"/>
            <a:ext cx="4722767" cy="1323439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pPr algn="ctr"/>
            <a:r>
              <a:rPr lang="es-ES" sz="4000" dirty="0"/>
              <a:t>¿CÓMO SE SENTIRÁ</a:t>
            </a:r>
          </a:p>
          <a:p>
            <a:pPr algn="ctr"/>
            <a:r>
              <a:rPr lang="es-ES" sz="4000" dirty="0"/>
              <a:t>EL CARPINTERO?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1890B90-EF92-484F-AC03-705419084E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67" t="28589" r="45869" b="12252"/>
          <a:stretch/>
        </p:blipFill>
        <p:spPr>
          <a:xfrm>
            <a:off x="581192" y="2179621"/>
            <a:ext cx="5877152" cy="3960000"/>
          </a:xfrm>
          <a:prstGeom prst="rect">
            <a:avLst/>
          </a:prstGeom>
        </p:spPr>
      </p:pic>
      <p:sp>
        <p:nvSpPr>
          <p:cNvPr id="7" name="Botón de acción: ir hacia delante o siguiente 6">
            <a:hlinkClick r:id="" action="ppaction://hlinkshowjump?jump=nextslide" highlightClick="1">
              <a:snd r:embed="rId4" name="click.wav"/>
            </a:hlinkClick>
            <a:extLst>
              <a:ext uri="{FF2B5EF4-FFF2-40B4-BE49-F238E27FC236}">
                <a16:creationId xmlns:a16="http://schemas.microsoft.com/office/drawing/2014/main" id="{54AEDB0E-0675-4FDB-9773-ECDF0FDC3D55}"/>
              </a:ext>
            </a:extLst>
          </p:cNvPr>
          <p:cNvSpPr/>
          <p:nvPr/>
        </p:nvSpPr>
        <p:spPr>
          <a:xfrm>
            <a:off x="8843961" y="5874130"/>
            <a:ext cx="922891" cy="563427"/>
          </a:xfrm>
          <a:prstGeom prst="actionButtonForwardNex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name="TextBox2" r:id="rId1" imgW="3619440" imgH="752400"/>
        </mc:Choice>
        <mc:Fallback>
          <p:control name="TextBox2" r:id="rId1" imgW="3619440" imgH="752400">
            <p:pic>
              <p:nvPicPr>
                <p:cNvPr id="8" name="TextBox2">
                  <a:extLst>
                    <a:ext uri="{FF2B5EF4-FFF2-40B4-BE49-F238E27FC236}">
                      <a16:creationId xmlns:a16="http://schemas.microsoft.com/office/drawing/2014/main" id="{CDA4808F-9E1E-405A-850D-14F66D7C1687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496372" y="4430817"/>
                  <a:ext cx="3618067" cy="750783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970173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EF3B9F-29D8-4560-A25C-3FDDBB51F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600" dirty="0"/>
              <a:t>¿QUÉ </a:t>
            </a:r>
            <a:r>
              <a:rPr lang="es-ES" sz="3600" dirty="0" err="1"/>
              <a:t>ESTaRÁ</a:t>
            </a:r>
            <a:r>
              <a:rPr lang="es-ES" sz="3600" dirty="0"/>
              <a:t> PENSANDO LA NIÑA?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0CD24C6-CFE4-473E-8C43-E1FC34BB824A}"/>
              </a:ext>
            </a:extLst>
          </p:cNvPr>
          <p:cNvSpPr txBox="1"/>
          <p:nvPr/>
        </p:nvSpPr>
        <p:spPr>
          <a:xfrm>
            <a:off x="6944022" y="2433447"/>
            <a:ext cx="4722767" cy="1323439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pPr algn="ctr"/>
            <a:r>
              <a:rPr lang="es-ES" sz="4000" dirty="0"/>
              <a:t>¿CÓMO SE SENTIRÁ</a:t>
            </a:r>
          </a:p>
          <a:p>
            <a:pPr algn="ctr"/>
            <a:r>
              <a:rPr lang="es-ES" sz="4000" dirty="0"/>
              <a:t>LA NIÑA?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12714FC-7A47-4DC3-84BB-B6B76A4E36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68" t="28202" r="45652" b="12832"/>
          <a:stretch/>
        </p:blipFill>
        <p:spPr>
          <a:xfrm>
            <a:off x="581192" y="2179621"/>
            <a:ext cx="5922390" cy="3960000"/>
          </a:xfrm>
          <a:prstGeom prst="rect">
            <a:avLst/>
          </a:prstGeom>
        </p:spPr>
      </p:pic>
      <p:sp>
        <p:nvSpPr>
          <p:cNvPr id="8" name="Botón de acción: ir hacia delante o siguiente 7">
            <a:hlinkClick r:id="" action="ppaction://hlinkshowjump?jump=nextslide" highlightClick="1">
              <a:snd r:embed="rId4" name="click.wav"/>
            </a:hlinkClick>
            <a:extLst>
              <a:ext uri="{FF2B5EF4-FFF2-40B4-BE49-F238E27FC236}">
                <a16:creationId xmlns:a16="http://schemas.microsoft.com/office/drawing/2014/main" id="{0D63D4A3-BBC8-45B3-970E-FE60A2F2914C}"/>
              </a:ext>
            </a:extLst>
          </p:cNvPr>
          <p:cNvSpPr/>
          <p:nvPr/>
        </p:nvSpPr>
        <p:spPr>
          <a:xfrm>
            <a:off x="8843961" y="5874130"/>
            <a:ext cx="922891" cy="563427"/>
          </a:xfrm>
          <a:prstGeom prst="actionButtonForwardNex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name="TextBox2" r:id="rId1" imgW="3619440" imgH="752400"/>
        </mc:Choice>
        <mc:Fallback>
          <p:control name="TextBox2" r:id="rId1" imgW="3619440" imgH="752400">
            <p:pic>
              <p:nvPicPr>
                <p:cNvPr id="9" name="TextBox2">
                  <a:extLst>
                    <a:ext uri="{FF2B5EF4-FFF2-40B4-BE49-F238E27FC236}">
                      <a16:creationId xmlns:a16="http://schemas.microsoft.com/office/drawing/2014/main" id="{806B47C1-A797-405B-9A4F-6E6C9CF95E44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496372" y="4430817"/>
                  <a:ext cx="3618067" cy="750783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242272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EF3B9F-29D8-4560-A25C-3FDDBB51F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600" dirty="0"/>
              <a:t>¿QUÉ LE </a:t>
            </a:r>
            <a:r>
              <a:rPr lang="es-ES" sz="3600" dirty="0" err="1"/>
              <a:t>ESTaRÁ</a:t>
            </a:r>
            <a:r>
              <a:rPr lang="es-ES" sz="3600" dirty="0"/>
              <a:t> DICIENDO LA SEÑORA?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0CD24C6-CFE4-473E-8C43-E1FC34BB824A}"/>
              </a:ext>
            </a:extLst>
          </p:cNvPr>
          <p:cNvSpPr txBox="1"/>
          <p:nvPr/>
        </p:nvSpPr>
        <p:spPr>
          <a:xfrm>
            <a:off x="6888041" y="2408486"/>
            <a:ext cx="4722767" cy="1323439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pPr algn="ctr"/>
            <a:r>
              <a:rPr lang="es-ES" sz="4000" dirty="0"/>
              <a:t>¿CÓMO SE SENTIRÁ</a:t>
            </a:r>
          </a:p>
          <a:p>
            <a:pPr algn="ctr"/>
            <a:r>
              <a:rPr lang="es-ES" sz="4000" dirty="0"/>
              <a:t>LA VECINA?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AF92CF0-57AB-440C-A44D-3EB31F27F6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67" t="27622" r="45761" b="12252"/>
          <a:stretch/>
        </p:blipFill>
        <p:spPr>
          <a:xfrm>
            <a:off x="581192" y="2179621"/>
            <a:ext cx="5795397" cy="3960000"/>
          </a:xfrm>
          <a:prstGeom prst="rect">
            <a:avLst/>
          </a:prstGeom>
        </p:spPr>
      </p:pic>
      <p:sp>
        <p:nvSpPr>
          <p:cNvPr id="8" name="Botón de acción: ir hacia delante o siguiente 7">
            <a:hlinkClick r:id="" action="ppaction://hlinkshowjump?jump=nextslide" highlightClick="1">
              <a:snd r:embed="rId4" name="click.wav"/>
            </a:hlinkClick>
            <a:extLst>
              <a:ext uri="{FF2B5EF4-FFF2-40B4-BE49-F238E27FC236}">
                <a16:creationId xmlns:a16="http://schemas.microsoft.com/office/drawing/2014/main" id="{89D63372-B330-4345-ADE5-4963C0F73E13}"/>
              </a:ext>
            </a:extLst>
          </p:cNvPr>
          <p:cNvSpPr/>
          <p:nvPr/>
        </p:nvSpPr>
        <p:spPr>
          <a:xfrm>
            <a:off x="8843961" y="5874130"/>
            <a:ext cx="922891" cy="563427"/>
          </a:xfrm>
          <a:prstGeom prst="actionButtonForwardNex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name="TextBox2" r:id="rId1" imgW="3619440" imgH="752400"/>
        </mc:Choice>
        <mc:Fallback>
          <p:control name="TextBox2" r:id="rId1" imgW="3619440" imgH="752400">
            <p:pic>
              <p:nvPicPr>
                <p:cNvPr id="9" name="TextBox2">
                  <a:extLst>
                    <a:ext uri="{FF2B5EF4-FFF2-40B4-BE49-F238E27FC236}">
                      <a16:creationId xmlns:a16="http://schemas.microsoft.com/office/drawing/2014/main" id="{AC9E38F9-12C6-4247-9DA5-F9F790FE36F9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496372" y="4430817"/>
                  <a:ext cx="3618067" cy="750783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90646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EF3B9F-29D8-4560-A25C-3FDDBB51F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600" dirty="0"/>
              <a:t>¿QUÉ LE E</a:t>
            </a:r>
            <a:r>
              <a:rPr lang="es-ES" sz="3600" cap="none" dirty="0"/>
              <a:t>STARÁ</a:t>
            </a:r>
            <a:r>
              <a:rPr lang="es-ES" sz="3600" dirty="0"/>
              <a:t> DICIENDO EL SEÑOR?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0CD24C6-CFE4-473E-8C43-E1FC34BB824A}"/>
              </a:ext>
            </a:extLst>
          </p:cNvPr>
          <p:cNvSpPr txBox="1"/>
          <p:nvPr/>
        </p:nvSpPr>
        <p:spPr>
          <a:xfrm>
            <a:off x="6888041" y="2414848"/>
            <a:ext cx="4722767" cy="1323439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pPr algn="ctr"/>
            <a:r>
              <a:rPr lang="es-ES" sz="4000" dirty="0"/>
              <a:t>¿CÓMO SE SENTIRÁ</a:t>
            </a:r>
          </a:p>
          <a:p>
            <a:pPr algn="ctr"/>
            <a:r>
              <a:rPr lang="es-ES" sz="4000" dirty="0"/>
              <a:t>EL SEÑOR?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561442F-B31B-49D5-A33B-ED02D0A842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68" t="27429" r="45652" b="11865"/>
          <a:stretch/>
        </p:blipFill>
        <p:spPr>
          <a:xfrm>
            <a:off x="581192" y="2179621"/>
            <a:ext cx="5752639" cy="3960000"/>
          </a:xfrm>
          <a:prstGeom prst="rect">
            <a:avLst/>
          </a:prstGeom>
        </p:spPr>
      </p:pic>
      <p:sp>
        <p:nvSpPr>
          <p:cNvPr id="10" name="Botón de acción: ir hacia delante o siguiente 9">
            <a:hlinkClick r:id="" action="ppaction://hlinkshowjump?jump=nextslide" highlightClick="1">
              <a:snd r:embed="rId4" name="click.wav"/>
            </a:hlinkClick>
            <a:extLst>
              <a:ext uri="{FF2B5EF4-FFF2-40B4-BE49-F238E27FC236}">
                <a16:creationId xmlns:a16="http://schemas.microsoft.com/office/drawing/2014/main" id="{A8A76E88-E87A-4A4E-B1FF-2BCC4762AE7B}"/>
              </a:ext>
            </a:extLst>
          </p:cNvPr>
          <p:cNvSpPr/>
          <p:nvPr/>
        </p:nvSpPr>
        <p:spPr>
          <a:xfrm>
            <a:off x="8843961" y="5874130"/>
            <a:ext cx="922891" cy="563427"/>
          </a:xfrm>
          <a:prstGeom prst="actionButtonForwardNex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name="TextBox2" r:id="rId1" imgW="3619440" imgH="752400"/>
        </mc:Choice>
        <mc:Fallback>
          <p:control name="TextBox2" r:id="rId1" imgW="3619440" imgH="752400">
            <p:pic>
              <p:nvPicPr>
                <p:cNvPr id="11" name="TextBox2">
                  <a:extLst>
                    <a:ext uri="{FF2B5EF4-FFF2-40B4-BE49-F238E27FC236}">
                      <a16:creationId xmlns:a16="http://schemas.microsoft.com/office/drawing/2014/main" id="{DCF7C791-A58D-42DC-B69A-C981ADB27842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496372" y="4430817"/>
                  <a:ext cx="3618067" cy="750783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137050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EF3B9F-29D8-4560-A25C-3FDDBB51F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600" dirty="0"/>
              <a:t>¿QUÉ LE </a:t>
            </a:r>
            <a:r>
              <a:rPr lang="es-ES" sz="3600" dirty="0" err="1"/>
              <a:t>ESTaRÁ</a:t>
            </a:r>
            <a:r>
              <a:rPr lang="es-ES" sz="3600" dirty="0"/>
              <a:t> DICIENDO LA MADRE?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0CD24C6-CFE4-473E-8C43-E1FC34BB824A}"/>
              </a:ext>
            </a:extLst>
          </p:cNvPr>
          <p:cNvSpPr txBox="1"/>
          <p:nvPr/>
        </p:nvSpPr>
        <p:spPr>
          <a:xfrm>
            <a:off x="6687664" y="2414848"/>
            <a:ext cx="5123518" cy="1323439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pPr algn="ctr"/>
            <a:r>
              <a:rPr lang="es-ES" sz="4000" dirty="0"/>
              <a:t>¿CÓMO SE SENTIRÁN</a:t>
            </a:r>
          </a:p>
          <a:p>
            <a:pPr algn="ctr"/>
            <a:r>
              <a:rPr lang="es-ES" sz="4000" dirty="0"/>
              <a:t>LOS HIJOS?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C0F9B12-06D3-4425-B66D-40AC2BFC8F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67" t="27622" r="45869" b="12445"/>
          <a:stretch/>
        </p:blipFill>
        <p:spPr>
          <a:xfrm>
            <a:off x="581192" y="2179621"/>
            <a:ext cx="5801318" cy="3960000"/>
          </a:xfrm>
          <a:prstGeom prst="rect">
            <a:avLst/>
          </a:prstGeom>
        </p:spPr>
      </p:pic>
      <p:sp>
        <p:nvSpPr>
          <p:cNvPr id="9" name="Botón de acción: ir hacia delante o siguiente 8">
            <a:hlinkClick r:id="" action="ppaction://hlinkshowjump?jump=nextslide" highlightClick="1">
              <a:snd r:embed="rId4" name="click.wav"/>
            </a:hlinkClick>
            <a:extLst>
              <a:ext uri="{FF2B5EF4-FFF2-40B4-BE49-F238E27FC236}">
                <a16:creationId xmlns:a16="http://schemas.microsoft.com/office/drawing/2014/main" id="{8E0A4C4A-46AE-498C-8FD5-3F38778FE4C5}"/>
              </a:ext>
            </a:extLst>
          </p:cNvPr>
          <p:cNvSpPr/>
          <p:nvPr/>
        </p:nvSpPr>
        <p:spPr>
          <a:xfrm>
            <a:off x="8843961" y="5874130"/>
            <a:ext cx="922891" cy="563427"/>
          </a:xfrm>
          <a:prstGeom prst="actionButtonForwardNex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name="TextBox2" r:id="rId1" imgW="3619440" imgH="752400"/>
        </mc:Choice>
        <mc:Fallback>
          <p:control name="TextBox2" r:id="rId1" imgW="3619440" imgH="752400">
            <p:pic>
              <p:nvPicPr>
                <p:cNvPr id="7" name="TextBox2">
                  <a:extLst>
                    <a:ext uri="{FF2B5EF4-FFF2-40B4-BE49-F238E27FC236}">
                      <a16:creationId xmlns:a16="http://schemas.microsoft.com/office/drawing/2014/main" id="{D228A3AD-40BF-46FD-A25C-DDE693FC9A3E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496372" y="4430817"/>
                  <a:ext cx="3618067" cy="750783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65954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Dividendo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TM03457464[[fn=Dividendo]]</Template>
  <TotalTime>212</TotalTime>
  <Words>251</Words>
  <Application>Microsoft Office PowerPoint</Application>
  <PresentationFormat>Panorámica</PresentationFormat>
  <Paragraphs>43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Arial</vt:lpstr>
      <vt:lpstr>Gill Sans</vt:lpstr>
      <vt:lpstr>Gill Sans MT</vt:lpstr>
      <vt:lpstr>Wingdings 2</vt:lpstr>
      <vt:lpstr>Dividendo</vt:lpstr>
      <vt:lpstr>EXPRESA E IMAGINA</vt:lpstr>
      <vt:lpstr>INSTRUCIONES</vt:lpstr>
      <vt:lpstr>¿QUÉ LE ESTaRÁ DICIENDO EL SEÑOR?</vt:lpstr>
      <vt:lpstr>¿QUÉ LE ESTaRÁ DICIENDO LA SEÑORA?</vt:lpstr>
      <vt:lpstr>¿QUÉ LE ESTaRÁ DICIENDO LA CHICA?</vt:lpstr>
      <vt:lpstr>¿QUÉ ESTaRÁ PENSANDO LA NIÑA?</vt:lpstr>
      <vt:lpstr>¿QUÉ LE ESTaRÁ DICIENDO LA SEÑORA?</vt:lpstr>
      <vt:lpstr>¿QUÉ LE ESTARÁ DICIENDO EL SEÑOR?</vt:lpstr>
      <vt:lpstr>¿QUÉ LE ESTaRÁ DICIENDO LA MADRE?</vt:lpstr>
      <vt:lpstr>¿QUÉ LE ESTaRÁ DICIENDO EL SEÑOR?</vt:lpstr>
      <vt:lpstr>¿QUÉ LE ESTaRÁ DICIENDO EL NIÑO?</vt:lpstr>
      <vt:lpstr>¿QUÉ LE ESTaRÁ DICIENDO LA NIÑA?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DIALOGANDO</dc:title>
  <dc:creator>Karen Marcela Herrera Chang</dc:creator>
  <cp:lastModifiedBy>Karen Marcela Herrera Chang</cp:lastModifiedBy>
  <cp:revision>14</cp:revision>
  <dcterms:created xsi:type="dcterms:W3CDTF">2021-01-27T10:54:29Z</dcterms:created>
  <dcterms:modified xsi:type="dcterms:W3CDTF">2021-01-29T17:48:55Z</dcterms:modified>
</cp:coreProperties>
</file>