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60" r:id="rId2"/>
    <p:sldId id="259" r:id="rId3"/>
    <p:sldId id="256" r:id="rId4"/>
    <p:sldId id="294" r:id="rId5"/>
    <p:sldId id="277" r:id="rId6"/>
    <p:sldId id="295" r:id="rId7"/>
    <p:sldId id="258" r:id="rId8"/>
    <p:sldId id="296" r:id="rId9"/>
    <p:sldId id="306" r:id="rId10"/>
    <p:sldId id="297" r:id="rId11"/>
    <p:sldId id="257" r:id="rId12"/>
    <p:sldId id="307" r:id="rId13"/>
    <p:sldId id="278" r:id="rId14"/>
    <p:sldId id="308" r:id="rId15"/>
    <p:sldId id="279" r:id="rId16"/>
    <p:sldId id="309" r:id="rId17"/>
    <p:sldId id="280" r:id="rId18"/>
    <p:sldId id="310" r:id="rId19"/>
    <p:sldId id="281" r:id="rId20"/>
    <p:sldId id="311" r:id="rId21"/>
    <p:sldId id="282" r:id="rId22"/>
    <p:sldId id="312" r:id="rId23"/>
    <p:sldId id="298" r:id="rId24"/>
    <p:sldId id="263" r:id="rId25"/>
    <p:sldId id="313" r:id="rId26"/>
    <p:sldId id="283" r:id="rId27"/>
    <p:sldId id="314" r:id="rId28"/>
    <p:sldId id="284" r:id="rId29"/>
    <p:sldId id="315" r:id="rId30"/>
    <p:sldId id="299" r:id="rId31"/>
    <p:sldId id="262" r:id="rId32"/>
    <p:sldId id="316" r:id="rId33"/>
    <p:sldId id="285" r:id="rId34"/>
    <p:sldId id="317" r:id="rId35"/>
    <p:sldId id="286" r:id="rId36"/>
    <p:sldId id="318" r:id="rId37"/>
    <p:sldId id="287" r:id="rId38"/>
    <p:sldId id="319" r:id="rId39"/>
    <p:sldId id="300" r:id="rId40"/>
    <p:sldId id="261" r:id="rId41"/>
    <p:sldId id="320" r:id="rId42"/>
    <p:sldId id="288" r:id="rId43"/>
    <p:sldId id="321" r:id="rId44"/>
    <p:sldId id="289" r:id="rId45"/>
    <p:sldId id="322" r:id="rId46"/>
    <p:sldId id="290" r:id="rId47"/>
    <p:sldId id="323" r:id="rId48"/>
    <p:sldId id="301" r:id="rId49"/>
    <p:sldId id="264" r:id="rId50"/>
    <p:sldId id="324" r:id="rId51"/>
    <p:sldId id="302" r:id="rId52"/>
    <p:sldId id="265" r:id="rId53"/>
    <p:sldId id="325" r:id="rId54"/>
    <p:sldId id="291" r:id="rId55"/>
    <p:sldId id="326" r:id="rId56"/>
    <p:sldId id="292" r:id="rId57"/>
    <p:sldId id="327" r:id="rId58"/>
    <p:sldId id="303" r:id="rId59"/>
    <p:sldId id="266" r:id="rId60"/>
    <p:sldId id="328" r:id="rId61"/>
    <p:sldId id="293" r:id="rId62"/>
    <p:sldId id="329" r:id="rId63"/>
    <p:sldId id="304" r:id="rId64"/>
    <p:sldId id="267" r:id="rId65"/>
    <p:sldId id="330" r:id="rId66"/>
    <p:sldId id="305" r:id="rId67"/>
    <p:sldId id="331" r:id="rId68"/>
    <p:sldId id="268" r:id="rId69"/>
    <p:sldId id="276" r:id="rId7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modifyVerifier cryptProviderType="rsaFull" cryptAlgorithmClass="hash" cryptAlgorithmType="typeAny" cryptAlgorithmSid="4" spinCount="100000" saltData="40b2mK73U3gU7JBfGgcsaw==" hashData="jmCz8ILSJDolrp+yOLPQ2KvgJTQ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06C416A-F74E-4D02-B20F-E789C9F5E646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58DCEA2-391A-4978-8080-C967245A42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482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0AC7A21-5A01-46DF-8A84-4EB40A6C203D}" type="slidenum">
              <a:rPr lang="es-ES" altLang="es-ES" smtClean="0"/>
              <a:pPr eaLnBrk="1" hangingPunct="1"/>
              <a:t>5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47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333AC-BF30-4114-9810-7DA21BAA7870}" type="slidenum">
              <a:rPr lang="es-ES" altLang="es-ES" smtClean="0"/>
              <a:pPr eaLnBrk="1" hangingPunct="1"/>
              <a:t>6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A67E-8455-4200-8527-9D4D0CE15A6C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743F-9BE9-4243-9E5A-F87BB60141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752953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6D72A-197C-4894-B141-4BC08AA5AAC6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2913-059A-4D8D-8464-C0CC024594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7203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DF865-93D0-4A1D-9FC1-59C1B0436E33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C899B-FB2D-4F96-BF0F-08EF7B9A46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258187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1377-A311-4887-A520-16DC9F91EF03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593D0-A364-4D24-BDBC-43F45BB5235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368534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47CFF-0910-4725-881D-A48266E6B06B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30D45-6F17-47AE-A324-0A274BF7A66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549157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028A-5C6B-4DE2-AEBC-F16D5AC34DE9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9D455-3729-4468-BEA5-D433E78DA9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54012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E598E-EBFB-44D6-B6F0-330193292825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C08C-D7AD-4328-B4C2-C80CDC57B6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572756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71B95-1192-4CB5-BA0D-23D997BAFD5B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84E15-A0B8-4341-BA0C-BDB4A993A96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848354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9A272-6076-4B43-991B-341E6A66B0BE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C182-25FC-4A93-91EB-160EA209BC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36427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FB53A-1B97-4D64-B9C1-3508A3FDB839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614DE-094A-41A4-87E0-1A1E1EDE24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04253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B1C3-7C73-4F9F-8F48-8A45D0B57C98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B8ED-A697-44A9-A4BE-58E16DD67FD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478811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ABAD2E-EA0E-4642-BA33-0E7D4E826D9A}" type="datetimeFigureOut">
              <a:rPr lang="es-ES"/>
              <a:pPr>
                <a:defRPr/>
              </a:pPr>
              <a:t>03/05/2017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1DF400-3002-4BDC-941A-3C8EB69D16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embraestrellas.blogspot.com.e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764704"/>
            <a:ext cx="85324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inferencias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8 CuadroTexto"/>
          <p:cNvSpPr txBox="1">
            <a:spLocks noChangeArrowheads="1"/>
          </p:cNvSpPr>
          <p:nvPr/>
        </p:nvSpPr>
        <p:spPr bwMode="auto">
          <a:xfrm>
            <a:off x="2411413" y="5949950"/>
            <a:ext cx="42497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>
                <a:latin typeface="Calibri" pitchFamily="34" charset="0"/>
                <a:hlinkClick r:id="rId3"/>
              </a:rPr>
              <a:t>http://siembraestrellas.blogspot.com.es/</a:t>
            </a:r>
            <a:endParaRPr lang="es-ES" altLang="es-ES">
              <a:latin typeface="Calibri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1560" y="5157192"/>
            <a:ext cx="853244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18900000" scaled="1"/>
                  <a:tileRect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  <a:cs typeface="+mn-cs"/>
              </a:rPr>
              <a:t>1 MAYÚSCULAS</a:t>
            </a:r>
            <a:endParaRPr lang="es-E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18900000" scaled="1"/>
                <a:tileRect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  <a:cs typeface="+mn-cs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21" y="1700808"/>
            <a:ext cx="7214319" cy="319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483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673056" y="1170753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ENTRAR AL CINE….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459388" y="3754146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HAN COMPRADO LAS ENTRADAS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475263" y="2995354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HAN MONTADO EN MOTO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474568" y="2210364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HAN DORMIDO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483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25538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673056" y="1170753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 ENTRAR AL CINE….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459388" y="3754146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HAN COMPRADO LAS ENTRADAS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483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DENTRO DEL CINE COMERÁN….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14937" y="2801938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PALOMITAS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26371" y="1865834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CHUCHERÍAS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14936" y="3861048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PATATAS FRITAS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448310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04813"/>
            <a:ext cx="2101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DENTRO DEL CINE COMERÁN….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314937" y="2801938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PALOMITAS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ESTÉN DENTRO….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14937" y="2852936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ESTARÁ SENTADA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11083" y="1773238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ESTARÁ CANTANDO</a:t>
            </a:r>
            <a:endParaRPr lang="es-ES" dirty="0"/>
          </a:p>
        </p:txBody>
      </p:sp>
      <p:sp>
        <p:nvSpPr>
          <p:cNvPr id="12" name="11 Rectángulo redondeado">
            <a:hlinkClick r:id="" action="ppaction://noaction" highlightClick="1"/>
          </p:cNvPr>
          <p:cNvSpPr/>
          <p:nvPr/>
        </p:nvSpPr>
        <p:spPr>
          <a:xfrm>
            <a:off x="5326371" y="3933056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SE HABRÁ IDO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268413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ESTÉN DENTRO….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14937" y="3496623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ESTARÁ SENTADA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ANTES DE QUE EMPIECE LA PELÍCULA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148065" y="2809351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LUZ SE APAGARÁ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148064" y="1837654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PANTALLA SE APAGARÁ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148064" y="3837481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SE IRÁ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76250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ESTÉN DENTRO….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14937" y="2852936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ESTARÁ SENTADA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TERMINE LA PELÍCULA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093486" y="1971293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LUZ SE ENCENDERÁ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088724" y="2893097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LUZ SE APAGARÁ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088724" y="3882058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GENTE EMPEZARÁ A SENTARSE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soyvisual.org/sites/default/files/lanzamiento-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125538"/>
            <a:ext cx="5322888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6 CuadroTexto"/>
          <p:cNvSpPr txBox="1">
            <a:spLocks noChangeArrowheads="1"/>
          </p:cNvSpPr>
          <p:nvPr/>
        </p:nvSpPr>
        <p:spPr bwMode="auto">
          <a:xfrm>
            <a:off x="2700338" y="5589588"/>
            <a:ext cx="469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sz="3200"/>
              <a:t>http://www.soyvisual.org/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08275"/>
            <a:ext cx="2103437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TERMINE LA PELÍCULA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093486" y="1971293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LUZ SE ENCENDERÁ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TERMINE LA PELÍCULA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110347" y="2724492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GENTE EMPEZARÁ A LEVANTARSE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076056" y="1745965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MADRE COMPRARÁ LAS ENTRADAS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100465" y="3796841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GENTE EMPEZARÁ A SENTARSE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484687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TERMINE LA PELÍCULA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110347" y="2724492"/>
            <a:ext cx="349410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GENTE EMPEZARÁ A LEVANTARSE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ESTÁ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74007" y="3074027"/>
            <a:ext cx="3081208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DESAYUNANDO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79225" y="2167499"/>
            <a:ext cx="3081208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CENANDO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79224" y="3923550"/>
            <a:ext cx="3081208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ALMORZANDO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6250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ESTÁ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374007" y="3074027"/>
            <a:ext cx="3081208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DESAYUNANDO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ESTÁ DESAYUNANDO ANTES DE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74006" y="3074027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IR AL TRABAJO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35747" y="2225105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IR A LA CAMA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412983" y="3953893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IR A LA DUCHA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1557338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ESTÁ DESAYUNANDO ANTES DE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561965" y="3717032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IR AL TRABAJO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PRIMERO BEBE ZUMO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374006" y="3074027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NO HAY CAFÉ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385441" y="395406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PORQUE EL CAFÉ ESTÁ CALIENTE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64088" y="215386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EL CAFÉ NO ESTÁ HECHO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708525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MUJER PRIMERO BEBE ZUMO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85441" y="395406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PORQUE EL CAFÉ ESTÁ CALIENTE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6815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 flipH="1">
            <a:off x="827088" y="951984"/>
            <a:ext cx="57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 EN QUÉ ÉPOCA DEL AÑO ESTÁN?</a:t>
            </a:r>
            <a:endParaRPr lang="es-ES" dirty="0"/>
          </a:p>
        </p:txBody>
      </p:sp>
      <p:sp>
        <p:nvSpPr>
          <p:cNvPr id="3" name="2 Rectángulo redondeado">
            <a:hlinkClick r:id="" action="ppaction://noaction" highlightClick="1"/>
          </p:cNvPr>
          <p:cNvSpPr/>
          <p:nvPr/>
        </p:nvSpPr>
        <p:spPr>
          <a:xfrm>
            <a:off x="5327898" y="2132856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OTOÑO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89977" y="2996664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PRIMAVERA</a:t>
            </a:r>
            <a:endParaRPr lang="es-ES" dirty="0"/>
          </a:p>
        </p:txBody>
      </p:sp>
      <p:sp>
        <p:nvSpPr>
          <p:cNvPr id="11" name="10 Rectángulo redondeado">
            <a:hlinkClick r:id="" action="ppaction://hlinkshowjump?jump=nextslide" highlightClick="1"/>
          </p:cNvPr>
          <p:cNvSpPr/>
          <p:nvPr/>
        </p:nvSpPr>
        <p:spPr>
          <a:xfrm>
            <a:off x="5327898" y="3933056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VERANO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QUÉ LUGAR CREES QUE ESTÁN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388374" y="1677883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UNA GRANJA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385441" y="262144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EL PARQUE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95879" y="3619078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LA SELVA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QUÉ LUGAR CREES QUE ESTÁN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74628" y="359402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 EL PARQUE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PERRO COGE LA PELOTA PORQUE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59546" y="3665414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HA LANZADO SU DUEÑA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41425" y="2708920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HA DADO UN NIÑO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41425" y="177281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HA ENCONTRADO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720465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PERRO COGE LA PELOTA PORQUE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59546" y="3665414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HA LANZADO SU DUEÑA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593630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COJA LA PELOTA ELPERRO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85441" y="1628775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LLEVARÁ A SU DUEÑA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81310" y="2564904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COMERÁ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429624" y="357301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LLEVARÁ A LOS PATOS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141663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593630" y="850081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CUANDO COJA LA PELOTA ELPERRO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85441" y="1628775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LA LLEVARÁ A SU DUEÑA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69509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PERRO LLEVA LA PELOTA A SU DUEÑA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50621" y="3645024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PARA QUE LA TIRE A LA BASURA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259546" y="2719102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PARA QUE SE LA VUELVA A LANZAR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59546" y="1772816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PARA QUE LA GUARDE EN SU BOLSO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476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3375"/>
            <a:ext cx="2101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69509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PERRO LLEVA LA PELOTA A SU DUEÑA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59546" y="2719102"/>
            <a:ext cx="3435031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PARA QUE SE LA VUELVA A LANZAR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6815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484313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827088" y="951984"/>
            <a:ext cx="57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¿ EN QUÉ ÉPOCA DEL AÑO ESTÁN?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327898" y="3933056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VERANO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723506" y="255638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CENANDO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723507" y="1590687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DESAYUNANDO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751432" y="3566485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MERENDANDO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60350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5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 ….</a:t>
            </a:r>
            <a:endParaRPr lang="es-ES" dirty="0"/>
          </a:p>
        </p:txBody>
      </p:sp>
      <p:sp>
        <p:nvSpPr>
          <p:cNvPr id="9" name="8 Rectángulo redondeado"/>
          <p:cNvSpPr/>
          <p:nvPr/>
        </p:nvSpPr>
        <p:spPr>
          <a:xfrm>
            <a:off x="5723506" y="255638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CENANDO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COMIENDO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92080" y="3700339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 LA NOCHE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92080" y="263728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 LA TARDE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92080" y="1556792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 LA MAÑANA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COMIENDO 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92080" y="3700339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POR LA NOCHE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CALLE DEBE HACER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60048" y="148478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FRÍO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60048" y="242088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VIENTO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60048" y="343982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CALOR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636838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171228" y="87182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EN LA CALLE DEBE HACER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60048" y="148478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FRÍO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388758" y="84249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CELEBRANDO….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60048" y="342900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NAVIDAD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60048" y="242088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UNA BODA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49974" y="1433786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UNA CUMPLEAÑOS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4919663" cy="327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68413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388758" y="84249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ABUELOS ESTÁN CELEBRANDO….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260048" y="342900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NAVIDAD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8498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388758" y="84249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MAMÁ MIRA UN DIBUJO….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60048" y="384824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SE HA ENCONTRADO EN EL SUELO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60048" y="1596137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PINTADO ELLA</a:t>
            </a:r>
            <a:endParaRPr lang="es-ES" dirty="0"/>
          </a:p>
        </p:txBody>
      </p:sp>
      <p:sp>
        <p:nvSpPr>
          <p:cNvPr id="11" name="10 Rectángulo redondeado">
            <a:hlinkClick r:id="" action="ppaction://hlinkshowjump?jump=nextslide" highlightClick="1"/>
          </p:cNvPr>
          <p:cNvSpPr/>
          <p:nvPr/>
        </p:nvSpPr>
        <p:spPr>
          <a:xfrm>
            <a:off x="5260048" y="278092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PINTADO SU HIJA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6815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827088" y="951984"/>
            <a:ext cx="57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ABUELA TIENE UNA TOALLA PORQUE….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436096" y="2905865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LAVADO EL PELO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436096" y="2201327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BAÑADO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436096" y="3685026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TIENE FRÍO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628775"/>
            <a:ext cx="4849813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04813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388758" y="84249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MAMÁ MIRA UN DIBUJO….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60048" y="278092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PINTADO SU HIJA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60048" y="278092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EN UN PARQUE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260048" y="155733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EN LA PUERTA DEL COLEGIO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60048" y="4023775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EN EL CINE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565400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60048" y="155733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EN LA PUERTA DEL COLEGIO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NIÑO LE CUENTA A LA NIÑA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60048" y="3933056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VENIDO EN EL COCHE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60048" y="292494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ESTADO PASEANDO</a:t>
            </a:r>
            <a:endParaRPr lang="es-ES" dirty="0"/>
          </a:p>
        </p:txBody>
      </p:sp>
      <p:sp>
        <p:nvSpPr>
          <p:cNvPr id="13" name="12 Rectángulo redondeado">
            <a:hlinkClick r:id="" action="ppaction://noaction" highlightClick="1"/>
          </p:cNvPr>
          <p:cNvSpPr/>
          <p:nvPr/>
        </p:nvSpPr>
        <p:spPr>
          <a:xfrm>
            <a:off x="5260048" y="1772816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VENIDO CAMINANDO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12875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NIÑO LE CUENTA A LA NIÑA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60048" y="3933056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QUE HA VENIDO EN EL COCHE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NIÑO HA VENIDO 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293974" y="272993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CON SUS PADRES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292080" y="172236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SOLO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93974" y="388205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CON SU PERRO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4722812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1018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NIÑO HA VENIDO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93974" y="272993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CON SUS PADRES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7037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 CELEBRANDO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93974" y="272993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NAVIDAD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293974" y="378904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UN CUMPLEAÑOS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00668" y="172181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UNA FIESTA DE DISFRACES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16113"/>
            <a:ext cx="46815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81300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827088" y="951984"/>
            <a:ext cx="5749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ABUELA TIENE UNA TOALLA PORQUE….</a:t>
            </a:r>
            <a:endParaRPr lang="es-ES" dirty="0"/>
          </a:p>
        </p:txBody>
      </p:sp>
      <p:sp>
        <p:nvSpPr>
          <p:cNvPr id="8" name="7 Rectángulo redondeado"/>
          <p:cNvSpPr/>
          <p:nvPr/>
        </p:nvSpPr>
        <p:spPr>
          <a:xfrm>
            <a:off x="5436096" y="2201327"/>
            <a:ext cx="3593604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BAÑADO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7037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412875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1043608" y="1033034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 CELEBRANDO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93974" y="378904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UN CUMPLEAÑOS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7037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350695" y="848368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 CELEBRANDO EL CUMPLEAÑOS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71257" y="270892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DE LA NIÑA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287078" y="184482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DEL NIÑO PEQUEÑO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87078" y="3620517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DE LA ABUELA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7037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781300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350695" y="848368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NIÑOS ESTÁN CELEBRANDO EL CUMPLEAÑOS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87078" y="184482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DEL NIÑO PEQUEÑO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31988"/>
            <a:ext cx="46513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671682" y="126876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HOMBRE LE VA DAR UN REGALO A LA MUJER 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292080" y="2083364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SE HA PORTADO BIEN</a:t>
            </a:r>
            <a:endParaRPr lang="es-ES" dirty="0"/>
          </a:p>
        </p:txBody>
      </p:sp>
      <p:sp>
        <p:nvSpPr>
          <p:cNvPr id="10" name="9 Rectángulo redondeado">
            <a:hlinkClick r:id="" action="ppaction://hlinkshowjump?jump=nextslide" highlightClick="1"/>
          </p:cNvPr>
          <p:cNvSpPr/>
          <p:nvPr/>
        </p:nvSpPr>
        <p:spPr>
          <a:xfrm>
            <a:off x="5292080" y="308997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ES SU CUMPLEAÑOS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292080" y="4098082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ES NAVIDAD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931988"/>
            <a:ext cx="46513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92150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671682" y="126876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HOMBRE LE VA DAR UN REGALO A LA MUJER 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292080" y="3089970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PORQUE ES SU CUMPLEAÑOS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4402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671682" y="126876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NIÑA COGE LA MOCHILA PORQUE….</a:t>
            </a:r>
            <a:endParaRPr lang="es-ES" dirty="0"/>
          </a:p>
        </p:txBody>
      </p:sp>
      <p:sp>
        <p:nvSpPr>
          <p:cNvPr id="9" name="8 Rectángulo redondeado">
            <a:hlinkClick r:id="" action="ppaction://hlinkshowjump?jump=nextslide" highlightClick="1"/>
          </p:cNvPr>
          <p:cNvSpPr/>
          <p:nvPr/>
        </p:nvSpPr>
        <p:spPr>
          <a:xfrm>
            <a:off x="5364088" y="2108725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CLASE HA TERMINADO</a:t>
            </a:r>
            <a:endParaRPr lang="es-ES" dirty="0"/>
          </a:p>
        </p:txBody>
      </p:sp>
      <p:sp>
        <p:nvSpPr>
          <p:cNvPr id="10" name="9 Rectángulo redondeado">
            <a:hlinkClick r:id="" action="ppaction://noaction" highlightClick="1"/>
          </p:cNvPr>
          <p:cNvSpPr/>
          <p:nvPr/>
        </p:nvSpPr>
        <p:spPr>
          <a:xfrm>
            <a:off x="5364088" y="3014378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VA A COLGAR</a:t>
            </a:r>
            <a:endParaRPr lang="es-ES" dirty="0"/>
          </a:p>
        </p:txBody>
      </p:sp>
      <p:sp>
        <p:nvSpPr>
          <p:cNvPr id="11" name="10 Rectángulo redondeado">
            <a:hlinkClick r:id="" action="ppaction://noaction" highlightClick="1"/>
          </p:cNvPr>
          <p:cNvSpPr/>
          <p:nvPr/>
        </p:nvSpPr>
        <p:spPr>
          <a:xfrm>
            <a:off x="5364088" y="3950631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VA A LA PISCINA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16113"/>
            <a:ext cx="440213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852738"/>
            <a:ext cx="210343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671682" y="1268760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LA NIÑA COGE LA MOCHILA PORQUE….</a:t>
            </a:r>
            <a:endParaRPr lang="es-ES" dirty="0"/>
          </a:p>
        </p:txBody>
      </p:sp>
      <p:sp>
        <p:nvSpPr>
          <p:cNvPr id="8" name="7 Rectángulo redondeado">
            <a:hlinkClick r:id="" action="ppaction://noaction" highlightClick="1"/>
          </p:cNvPr>
          <p:cNvSpPr/>
          <p:nvPr/>
        </p:nvSpPr>
        <p:spPr>
          <a:xfrm>
            <a:off x="5364088" y="2108725"/>
            <a:ext cx="3069040" cy="6990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dirty="0" smtClean="0"/>
              <a:t>LA CLASE HA TERMINADO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004504" y="476672"/>
            <a:ext cx="757156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s-ES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 ACABÓ, MUY BIEN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125538"/>
            <a:ext cx="4302125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70852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 flipH="1">
            <a:off x="518655" y="80490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HOMBRE TIENE UN PIE ESCAYOLADO PORQUE….</a:t>
            </a:r>
            <a:endParaRPr lang="es-ES" dirty="0"/>
          </a:p>
        </p:txBody>
      </p:sp>
      <p:sp>
        <p:nvSpPr>
          <p:cNvPr id="9" name="8 Rectángulo redondeado">
            <a:hlinkClick r:id="" action="ppaction://noaction" highlightClick="1"/>
          </p:cNvPr>
          <p:cNvSpPr/>
          <p:nvPr/>
        </p:nvSpPr>
        <p:spPr>
          <a:xfrm>
            <a:off x="5508103" y="2132856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GOLPEADO</a:t>
            </a:r>
            <a:endParaRPr lang="es-ES" dirty="0"/>
          </a:p>
        </p:txBody>
      </p:sp>
      <p:sp>
        <p:nvSpPr>
          <p:cNvPr id="12" name="11 Rectángulo redondeado">
            <a:hlinkClick r:id="" action="ppaction://noaction" highlightClick="1"/>
          </p:cNvPr>
          <p:cNvSpPr/>
          <p:nvPr/>
        </p:nvSpPr>
        <p:spPr>
          <a:xfrm>
            <a:off x="5508103" y="2932956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TROPEZADO</a:t>
            </a:r>
            <a:endParaRPr lang="es-ES" dirty="0"/>
          </a:p>
        </p:txBody>
      </p:sp>
      <p:sp>
        <p:nvSpPr>
          <p:cNvPr id="13" name="12 Rectángulo redondeado">
            <a:hlinkClick r:id="" action="ppaction://hlinkshowjump?jump=nextslide" highlightClick="1"/>
          </p:cNvPr>
          <p:cNvSpPr/>
          <p:nvPr/>
        </p:nvSpPr>
        <p:spPr>
          <a:xfrm>
            <a:off x="5508103" y="3696007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CAÍDO</a:t>
            </a:r>
            <a:endParaRPr lang="es-E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4708525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196975"/>
            <a:ext cx="210343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 flipH="1">
            <a:off x="518655" y="804902"/>
            <a:ext cx="6405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HOMBRE TIENE UN PIE ESCAYOLADO PORQUE….</a:t>
            </a:r>
            <a:endParaRPr lang="es-ES" dirty="0"/>
          </a:p>
        </p:txBody>
      </p:sp>
      <p:sp>
        <p:nvSpPr>
          <p:cNvPr id="8" name="7 Rectángulo redondeado">
            <a:hlinkClick r:id="" action="ppaction://hlinkshowjump?jump=nextslide" highlightClick="1"/>
          </p:cNvPr>
          <p:cNvSpPr/>
          <p:nvPr/>
        </p:nvSpPr>
        <p:spPr>
          <a:xfrm>
            <a:off x="5508103" y="3439057"/>
            <a:ext cx="3333775" cy="57042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SE HA CAÍDO</a:t>
            </a:r>
            <a:endParaRPr lang="es-ES" dirty="0"/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749</Words>
  <Application>Microsoft Office PowerPoint</Application>
  <PresentationFormat>Presentación en pantalla (4:3)</PresentationFormat>
  <Paragraphs>175</Paragraphs>
  <Slides>69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69</vt:i4>
      </vt:variant>
    </vt:vector>
  </HeadingPairs>
  <TitlesOfParts>
    <vt:vector size="72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usuario</cp:lastModifiedBy>
  <cp:revision>62</cp:revision>
  <dcterms:created xsi:type="dcterms:W3CDTF">2016-05-26T08:20:50Z</dcterms:created>
  <dcterms:modified xsi:type="dcterms:W3CDTF">2017-05-03T14:03:39Z</dcterms:modified>
</cp:coreProperties>
</file>